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0"/>
  </p:notesMasterIdLst>
  <p:sldIdLst>
    <p:sldId id="256" r:id="rId5"/>
    <p:sldId id="419" r:id="rId6"/>
    <p:sldId id="298" r:id="rId7"/>
    <p:sldId id="285" r:id="rId8"/>
    <p:sldId id="420" r:id="rId9"/>
    <p:sldId id="425" r:id="rId10"/>
    <p:sldId id="427" r:id="rId11"/>
    <p:sldId id="426" r:id="rId12"/>
    <p:sldId id="434" r:id="rId13"/>
    <p:sldId id="421" r:id="rId14"/>
    <p:sldId id="430" r:id="rId15"/>
    <p:sldId id="422" r:id="rId16"/>
    <p:sldId id="435" r:id="rId17"/>
    <p:sldId id="431" r:id="rId18"/>
    <p:sldId id="433" r:id="rId19"/>
    <p:sldId id="432" r:id="rId20"/>
    <p:sldId id="423" r:id="rId21"/>
    <p:sldId id="428" r:id="rId22"/>
    <p:sldId id="262" r:id="rId23"/>
    <p:sldId id="269" r:id="rId24"/>
    <p:sldId id="258" r:id="rId25"/>
    <p:sldId id="270" r:id="rId26"/>
    <p:sldId id="257" r:id="rId27"/>
    <p:sldId id="271" r:id="rId28"/>
    <p:sldId id="283" r:id="rId29"/>
    <p:sldId id="277" r:id="rId30"/>
    <p:sldId id="280" r:id="rId31"/>
    <p:sldId id="273" r:id="rId32"/>
    <p:sldId id="274" r:id="rId33"/>
    <p:sldId id="284" r:id="rId34"/>
    <p:sldId id="263" r:id="rId35"/>
    <p:sldId id="264" r:id="rId36"/>
    <p:sldId id="265" r:id="rId37"/>
    <p:sldId id="266" r:id="rId38"/>
    <p:sldId id="267"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BC733A9-9B36-4D47-B220-7D29ACEAC26D}">
          <p14:sldIdLst>
            <p14:sldId id="256"/>
            <p14:sldId id="419"/>
            <p14:sldId id="298"/>
            <p14:sldId id="285"/>
            <p14:sldId id="420"/>
            <p14:sldId id="425"/>
            <p14:sldId id="427"/>
            <p14:sldId id="426"/>
            <p14:sldId id="434"/>
            <p14:sldId id="421"/>
            <p14:sldId id="430"/>
            <p14:sldId id="422"/>
            <p14:sldId id="435"/>
            <p14:sldId id="431"/>
            <p14:sldId id="433"/>
            <p14:sldId id="432"/>
            <p14:sldId id="423"/>
            <p14:sldId id="428"/>
          </p14:sldIdLst>
        </p14:section>
        <p14:section name="Backup Slides" id="{D2EA30EA-0BC0-4C37-A8F8-2B41D5EE3350}">
          <p14:sldIdLst>
            <p14:sldId id="262"/>
            <p14:sldId id="269"/>
          </p14:sldIdLst>
        </p14:section>
        <p14:section name="Style Guide" id="{F10F3CE5-E087-40FD-B0AE-505C952C1029}">
          <p14:sldIdLst>
            <p14:sldId id="258"/>
            <p14:sldId id="270"/>
            <p14:sldId id="257"/>
            <p14:sldId id="271"/>
            <p14:sldId id="283"/>
          </p14:sldIdLst>
        </p14:section>
        <p14:section name="Color" id="{A858D5E6-64D0-44B6-B164-CF3066AA9C92}">
          <p14:sldIdLst>
            <p14:sldId id="277"/>
            <p14:sldId id="280"/>
            <p14:sldId id="273"/>
            <p14:sldId id="274"/>
          </p14:sldIdLst>
        </p14:section>
        <p14:section name="Layout Tools" id="{99E384DF-C69A-47D7-8514-CCBFF33F9E01}">
          <p14:sldIdLst>
            <p14:sldId id="284"/>
            <p14:sldId id="263"/>
            <p14:sldId id="264"/>
            <p14:sldId id="265"/>
            <p14:sldId id="266"/>
            <p14:sldId id="26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01B14A2-1110-9556-28EE-40063BCACBD0}" name="Austin Roberts" initials="AR" userId="S::akr20a@fsu.edu::7b1b4fc4-a06b-466c-a4f7-d9ef7a2eff23"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782F40"/>
    <a:srgbClr val="682860"/>
    <a:srgbClr val="EE7624"/>
    <a:srgbClr val="1B5633"/>
    <a:srgbClr val="CEB888"/>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C445B2-723F-9C57-2BFE-4F086C47EFA7}" v="96" dt="2023-12-08T17:50:37.363"/>
    <p1510:client id="{04299626-D8AC-4C81-9D54-D6370BAA8BC2}" v="3" vWet="5" dt="2023-12-06T21:43:23.505"/>
    <p1510:client id="{0604493D-6219-4D7E-8F45-AC219DE27CDB}" v="157" dt="2023-12-07T16:37:18.303"/>
    <p1510:client id="{26A021CC-66C1-4D21-BD6D-3D2C4C229BBC}" v="1748" dt="2023-12-06T23:21:14.809"/>
    <p1510:client id="{272EBE65-B29A-446B-A67A-5CE9C5E8603C}" v="34" dt="2023-12-07T20:07:08.823"/>
    <p1510:client id="{2A2EC64E-A230-4E6F-9E25-019C0D1D4941}" v="174" dt="2023-12-07T16:43:58.151"/>
    <p1510:client id="{4C5BEDA2-BB18-4D0F-BF66-1714EFCE831B}" vWet="2" dt="2023-12-07T16:59:34.905"/>
    <p1510:client id="{4D724C42-97FA-42D4-A3F8-7A55E6C87118}" v="2" dt="2023-12-07T16:42:58.663"/>
    <p1510:client id="{61BA7F19-402F-48A7-BF0C-201E470424B5}" v="23" dt="2023-12-06T22:20:57.406"/>
    <p1510:client id="{71320DA3-2A27-4BF9-A59C-FF913940FA3A}" v="31" dt="2023-12-07T16:59:35.380"/>
    <p1510:client id="{A1DB7151-4710-4F2C-864A-8B4D528C9BF1}" v="163" vWet="165" dt="2023-12-06T22:14:57.936"/>
    <p1510:client id="{C9BD10F3-B207-72BA-D89B-61D823049D77}" v="44" dt="2023-12-06T22:08:32.251"/>
    <p1510:client id="{F175B3AD-EECC-4834-980D-A09EB4FE4EDD}" v="1" dt="2023-12-07T17:00:40.9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47"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ndon Hicks" userId="S::lch21c@fsu.edu::38d5eaf9-14e7-4d24-a7cb-fb9b0319ef25" providerId="AD" clId="Web-{2BDD3A56-7A95-48FA-A44A-D0292523EFB6}"/>
    <pc:docChg chg="sldOrd">
      <pc:chgData name="Landon Hicks" userId="S::lch21c@fsu.edu::38d5eaf9-14e7-4d24-a7cb-fb9b0319ef25" providerId="AD" clId="Web-{2BDD3A56-7A95-48FA-A44A-D0292523EFB6}" dt="2023-10-20T13:27:20.811" v="1"/>
      <pc:docMkLst>
        <pc:docMk/>
      </pc:docMkLst>
      <pc:sldChg chg="ord">
        <pc:chgData name="Landon Hicks" userId="S::lch21c@fsu.edu::38d5eaf9-14e7-4d24-a7cb-fb9b0319ef25" providerId="AD" clId="Web-{2BDD3A56-7A95-48FA-A44A-D0292523EFB6}" dt="2023-10-20T13:27:20.811" v="1"/>
        <pc:sldMkLst>
          <pc:docMk/>
          <pc:sldMk cId="488225679" sldId="286"/>
        </pc:sldMkLst>
      </pc:sldChg>
    </pc:docChg>
  </pc:docChgLst>
  <pc:docChgLst>
    <pc:chgData name="Landon Hicks" userId="38d5eaf9-14e7-4d24-a7cb-fb9b0319ef25" providerId="ADAL" clId="{FEF17975-AF57-444D-87C3-CABE0C9087E8}"/>
    <pc:docChg chg="undo custSel modSld">
      <pc:chgData name="Landon Hicks" userId="38d5eaf9-14e7-4d24-a7cb-fb9b0319ef25" providerId="ADAL" clId="{FEF17975-AF57-444D-87C3-CABE0C9087E8}" dt="2023-12-01T00:42:54.022" v="37" actId="14100"/>
      <pc:docMkLst>
        <pc:docMk/>
      </pc:docMkLst>
      <pc:sldChg chg="addSp delSp modSp mod">
        <pc:chgData name="Landon Hicks" userId="38d5eaf9-14e7-4d24-a7cb-fb9b0319ef25" providerId="ADAL" clId="{FEF17975-AF57-444D-87C3-CABE0C9087E8}" dt="2023-12-01T00:42:54.022" v="37" actId="14100"/>
        <pc:sldMkLst>
          <pc:docMk/>
          <pc:sldMk cId="2066863649" sldId="256"/>
        </pc:sldMkLst>
        <pc:spChg chg="mod">
          <ac:chgData name="Landon Hicks" userId="38d5eaf9-14e7-4d24-a7cb-fb9b0319ef25" providerId="ADAL" clId="{FEF17975-AF57-444D-87C3-CABE0C9087E8}" dt="2023-12-01T00:32:40.116" v="23"/>
          <ac:spMkLst>
            <pc:docMk/>
            <pc:sldMk cId="2066863649" sldId="256"/>
            <ac:spMk id="6" creationId="{1A98657A-6FD2-A346-6456-FE7CA89F9095}"/>
          </ac:spMkLst>
        </pc:spChg>
        <pc:picChg chg="add del mod ord">
          <ac:chgData name="Landon Hicks" userId="38d5eaf9-14e7-4d24-a7cb-fb9b0319ef25" providerId="ADAL" clId="{FEF17975-AF57-444D-87C3-CABE0C9087E8}" dt="2023-12-01T00:41:14.797" v="29" actId="478"/>
          <ac:picMkLst>
            <pc:docMk/>
            <pc:sldMk cId="2066863649" sldId="256"/>
            <ac:picMk id="2" creationId="{35ABA66C-65C0-CF88-B9A1-C481E6AA6DAE}"/>
          </ac:picMkLst>
        </pc:picChg>
        <pc:picChg chg="add mod ord">
          <ac:chgData name="Landon Hicks" userId="38d5eaf9-14e7-4d24-a7cb-fb9b0319ef25" providerId="ADAL" clId="{FEF17975-AF57-444D-87C3-CABE0C9087E8}" dt="2023-12-01T00:42:54.022" v="37" actId="14100"/>
          <ac:picMkLst>
            <pc:docMk/>
            <pc:sldMk cId="2066863649" sldId="256"/>
            <ac:picMk id="3" creationId="{D6664502-B566-D7E5-E544-798598400552}"/>
          </ac:picMkLst>
        </pc:picChg>
      </pc:sldChg>
    </pc:docChg>
  </pc:docChgLst>
  <pc:docChgLst>
    <pc:chgData name="Austin Roberts" userId="S::akr20a@fsu.edu::7b1b4fc4-a06b-466c-a4f7-d9ef7a2eff23" providerId="AD" clId="Web-{272EBE65-B29A-446B-A67A-5CE9C5E8603C}"/>
    <pc:docChg chg="modSld">
      <pc:chgData name="Austin Roberts" userId="S::akr20a@fsu.edu::7b1b4fc4-a06b-466c-a4f7-d9ef7a2eff23" providerId="AD" clId="Web-{272EBE65-B29A-446B-A67A-5CE9C5E8603C}" dt="2023-12-07T20:07:08.042" v="18" actId="20577"/>
      <pc:docMkLst>
        <pc:docMk/>
      </pc:docMkLst>
      <pc:sldChg chg="modSp">
        <pc:chgData name="Austin Roberts" userId="S::akr20a@fsu.edu::7b1b4fc4-a06b-466c-a4f7-d9ef7a2eff23" providerId="AD" clId="Web-{272EBE65-B29A-446B-A67A-5CE9C5E8603C}" dt="2023-12-07T20:01:57.602" v="2" actId="20577"/>
        <pc:sldMkLst>
          <pc:docMk/>
          <pc:sldMk cId="1512364098" sldId="419"/>
        </pc:sldMkLst>
        <pc:spChg chg="mod">
          <ac:chgData name="Austin Roberts" userId="S::akr20a@fsu.edu::7b1b4fc4-a06b-466c-a4f7-d9ef7a2eff23" providerId="AD" clId="Web-{272EBE65-B29A-446B-A67A-5CE9C5E8603C}" dt="2023-12-07T20:01:57.602" v="2" actId="20577"/>
          <ac:spMkLst>
            <pc:docMk/>
            <pc:sldMk cId="1512364098" sldId="419"/>
            <ac:spMk id="2" creationId="{26EB9192-5AB8-2A2D-9671-D845D43C5175}"/>
          </ac:spMkLst>
        </pc:spChg>
      </pc:sldChg>
      <pc:sldChg chg="addSp delSp modSp">
        <pc:chgData name="Austin Roberts" userId="S::akr20a@fsu.edu::7b1b4fc4-a06b-466c-a4f7-d9ef7a2eff23" providerId="AD" clId="Web-{272EBE65-B29A-446B-A67A-5CE9C5E8603C}" dt="2023-12-07T20:07:08.042" v="18" actId="20577"/>
        <pc:sldMkLst>
          <pc:docMk/>
          <pc:sldMk cId="3393390288" sldId="426"/>
        </pc:sldMkLst>
        <pc:spChg chg="mod">
          <ac:chgData name="Austin Roberts" userId="S::akr20a@fsu.edu::7b1b4fc4-a06b-466c-a4f7-d9ef7a2eff23" providerId="AD" clId="Web-{272EBE65-B29A-446B-A67A-5CE9C5E8603C}" dt="2023-12-07T20:07:08.042" v="18" actId="20577"/>
          <ac:spMkLst>
            <pc:docMk/>
            <pc:sldMk cId="3393390288" sldId="426"/>
            <ac:spMk id="2" creationId="{108C93EE-CE98-C896-6E02-090A3BC41C5A}"/>
          </ac:spMkLst>
        </pc:spChg>
        <pc:spChg chg="add del mod">
          <ac:chgData name="Austin Roberts" userId="S::akr20a@fsu.edu::7b1b4fc4-a06b-466c-a4f7-d9ef7a2eff23" providerId="AD" clId="Web-{272EBE65-B29A-446B-A67A-5CE9C5E8603C}" dt="2023-12-07T20:02:33.667" v="13"/>
          <ac:spMkLst>
            <pc:docMk/>
            <pc:sldMk cId="3393390288" sldId="426"/>
            <ac:spMk id="11" creationId="{B9813560-2701-7635-909C-86799746E767}"/>
          </ac:spMkLst>
        </pc:spChg>
      </pc:sldChg>
    </pc:docChg>
  </pc:docChgLst>
  <pc:docChgLst>
    <pc:chgData name="Nicholas Billmire" userId="S::nb21k@fsu.edu::ba209ff4-84db-4615-a6f1-847020beafdd" providerId="AD" clId="Web-{0604493D-6219-4D7E-8F45-AC219DE27CDB}"/>
    <pc:docChg chg="modSld sldOrd">
      <pc:chgData name="Nicholas Billmire" userId="S::nb21k@fsu.edu::ba209ff4-84db-4615-a6f1-847020beafdd" providerId="AD" clId="Web-{0604493D-6219-4D7E-8F45-AC219DE27CDB}" dt="2023-12-07T16:37:18.303" v="106"/>
      <pc:docMkLst>
        <pc:docMk/>
      </pc:docMkLst>
      <pc:sldChg chg="ord">
        <pc:chgData name="Nicholas Billmire" userId="S::nb21k@fsu.edu::ba209ff4-84db-4615-a6f1-847020beafdd" providerId="AD" clId="Web-{0604493D-6219-4D7E-8F45-AC219DE27CDB}" dt="2023-12-07T16:37:18.303" v="106"/>
        <pc:sldMkLst>
          <pc:docMk/>
          <pc:sldMk cId="4062368027" sldId="430"/>
        </pc:sldMkLst>
      </pc:sldChg>
      <pc:sldChg chg="modSp">
        <pc:chgData name="Nicholas Billmire" userId="S::nb21k@fsu.edu::ba209ff4-84db-4615-a6f1-847020beafdd" providerId="AD" clId="Web-{0604493D-6219-4D7E-8F45-AC219DE27CDB}" dt="2023-12-07T16:37:02.224" v="105" actId="1076"/>
        <pc:sldMkLst>
          <pc:docMk/>
          <pc:sldMk cId="3469819830" sldId="431"/>
        </pc:sldMkLst>
        <pc:spChg chg="mod">
          <ac:chgData name="Nicholas Billmire" userId="S::nb21k@fsu.edu::ba209ff4-84db-4615-a6f1-847020beafdd" providerId="AD" clId="Web-{0604493D-6219-4D7E-8F45-AC219DE27CDB}" dt="2023-12-07T16:37:00.162" v="104" actId="1076"/>
          <ac:spMkLst>
            <pc:docMk/>
            <pc:sldMk cId="3469819830" sldId="431"/>
            <ac:spMk id="5" creationId="{FD828ED3-309D-85D6-F64A-54C28B4A1CBA}"/>
          </ac:spMkLst>
        </pc:spChg>
        <pc:spChg chg="mod">
          <ac:chgData name="Nicholas Billmire" userId="S::nb21k@fsu.edu::ba209ff4-84db-4615-a6f1-847020beafdd" providerId="AD" clId="Web-{0604493D-6219-4D7E-8F45-AC219DE27CDB}" dt="2023-12-07T16:37:02.224" v="105" actId="1076"/>
          <ac:spMkLst>
            <pc:docMk/>
            <pc:sldMk cId="3469819830" sldId="431"/>
            <ac:spMk id="7" creationId="{D7BC7707-CAEA-6818-640A-1ABA0143F3D2}"/>
          </ac:spMkLst>
        </pc:spChg>
        <pc:graphicFrameChg chg="mod modGraphic">
          <ac:chgData name="Nicholas Billmire" userId="S::nb21k@fsu.edu::ba209ff4-84db-4615-a6f1-847020beafdd" providerId="AD" clId="Web-{0604493D-6219-4D7E-8F45-AC219DE27CDB}" dt="2023-12-07T16:36:40.130" v="103"/>
          <ac:graphicFrameMkLst>
            <pc:docMk/>
            <pc:sldMk cId="3469819830" sldId="431"/>
            <ac:graphicFrameMk id="6" creationId="{10E542BA-CE17-8751-9FC4-BBE8B44C3325}"/>
          </ac:graphicFrameMkLst>
        </pc:graphicFrameChg>
      </pc:sldChg>
    </pc:docChg>
  </pc:docChgLst>
  <pc:docChgLst>
    <pc:chgData name="Jerris Hooker" userId="d865e1f6-88f6-4ee5-8016-f5939ebedb6b" providerId="ADAL" clId="{15A04DBE-30D9-4AFB-B65C-C2CA3CAC9DF9}"/>
    <pc:docChg chg="undo custSel addSld delSld modSld modMainMaster modSection">
      <pc:chgData name="Jerris Hooker" userId="d865e1f6-88f6-4ee5-8016-f5939ebedb6b" providerId="ADAL" clId="{15A04DBE-30D9-4AFB-B65C-C2CA3CAC9DF9}" dt="2023-10-12T14:54:37.401" v="622" actId="20577"/>
      <pc:docMkLst>
        <pc:docMk/>
      </pc:docMkLst>
      <pc:sldChg chg="modSp mod">
        <pc:chgData name="Jerris Hooker" userId="d865e1f6-88f6-4ee5-8016-f5939ebedb6b" providerId="ADAL" clId="{15A04DBE-30D9-4AFB-B65C-C2CA3CAC9DF9}" dt="2023-10-12T14:54:37.401" v="622" actId="20577"/>
        <pc:sldMkLst>
          <pc:docMk/>
          <pc:sldMk cId="2066863649" sldId="256"/>
        </pc:sldMkLst>
        <pc:spChg chg="mod">
          <ac:chgData name="Jerris Hooker" userId="d865e1f6-88f6-4ee5-8016-f5939ebedb6b" providerId="ADAL" clId="{15A04DBE-30D9-4AFB-B65C-C2CA3CAC9DF9}" dt="2023-10-12T14:54:37.401" v="622" actId="20577"/>
          <ac:spMkLst>
            <pc:docMk/>
            <pc:sldMk cId="2066863649" sldId="256"/>
            <ac:spMk id="6" creationId="{1A98657A-6FD2-A346-6456-FE7CA89F9095}"/>
          </ac:spMkLst>
        </pc:spChg>
      </pc:sldChg>
      <pc:sldChg chg="modSp mod">
        <pc:chgData name="Jerris Hooker" userId="d865e1f6-88f6-4ee5-8016-f5939ebedb6b" providerId="ADAL" clId="{15A04DBE-30D9-4AFB-B65C-C2CA3CAC9DF9}" dt="2023-10-12T14:33:22.396" v="59" actId="20577"/>
        <pc:sldMkLst>
          <pc:docMk/>
          <pc:sldMk cId="3808380903" sldId="268"/>
        </pc:sldMkLst>
        <pc:spChg chg="mod">
          <ac:chgData name="Jerris Hooker" userId="d865e1f6-88f6-4ee5-8016-f5939ebedb6b" providerId="ADAL" clId="{15A04DBE-30D9-4AFB-B65C-C2CA3CAC9DF9}" dt="2023-10-12T14:33:22.396" v="59" actId="20577"/>
          <ac:spMkLst>
            <pc:docMk/>
            <pc:sldMk cId="3808380903" sldId="268"/>
            <ac:spMk id="3" creationId="{FFBA592E-4B2D-1D9C-EE9C-DDAD2D76CA1F}"/>
          </ac:spMkLst>
        </pc:spChg>
      </pc:sldChg>
      <pc:sldChg chg="addSp delSp modSp new mod">
        <pc:chgData name="Jerris Hooker" userId="d865e1f6-88f6-4ee5-8016-f5939ebedb6b" providerId="ADAL" clId="{15A04DBE-30D9-4AFB-B65C-C2CA3CAC9DF9}" dt="2023-10-12T14:38:14.255" v="144" actId="1035"/>
        <pc:sldMkLst>
          <pc:docMk/>
          <pc:sldMk cId="1435836096" sldId="285"/>
        </pc:sldMkLst>
        <pc:spChg chg="del">
          <ac:chgData name="Jerris Hooker" userId="d865e1f6-88f6-4ee5-8016-f5939ebedb6b" providerId="ADAL" clId="{15A04DBE-30D9-4AFB-B65C-C2CA3CAC9DF9}" dt="2023-10-12T14:37:41.918" v="111" actId="478"/>
          <ac:spMkLst>
            <pc:docMk/>
            <pc:sldMk cId="1435836096" sldId="285"/>
            <ac:spMk id="2" creationId="{559080C9-126B-6BE9-399F-ADBA5C2D640F}"/>
          </ac:spMkLst>
        </pc:spChg>
        <pc:spChg chg="mod">
          <ac:chgData name="Jerris Hooker" userId="d865e1f6-88f6-4ee5-8016-f5939ebedb6b" providerId="ADAL" clId="{15A04DBE-30D9-4AFB-B65C-C2CA3CAC9DF9}" dt="2023-10-12T14:37:34.733" v="110" actId="20577"/>
          <ac:spMkLst>
            <pc:docMk/>
            <pc:sldMk cId="1435836096" sldId="285"/>
            <ac:spMk id="5" creationId="{C06B114A-90DF-D3C9-24EC-1C330B957CB2}"/>
          </ac:spMkLst>
        </pc:spChg>
        <pc:spChg chg="add mod">
          <ac:chgData name="Jerris Hooker" userId="d865e1f6-88f6-4ee5-8016-f5939ebedb6b" providerId="ADAL" clId="{15A04DBE-30D9-4AFB-B65C-C2CA3CAC9DF9}" dt="2023-10-12T14:38:14.255" v="144" actId="1035"/>
          <ac:spMkLst>
            <pc:docMk/>
            <pc:sldMk cId="1435836096" sldId="285"/>
            <ac:spMk id="8" creationId="{5087AC13-F052-DD31-E7A6-F3D72245A2B9}"/>
          </ac:spMkLst>
        </pc:spChg>
        <pc:spChg chg="add mod">
          <ac:chgData name="Jerris Hooker" userId="d865e1f6-88f6-4ee5-8016-f5939ebedb6b" providerId="ADAL" clId="{15A04DBE-30D9-4AFB-B65C-C2CA3CAC9DF9}" dt="2023-10-12T14:38:14.255" v="144" actId="1035"/>
          <ac:spMkLst>
            <pc:docMk/>
            <pc:sldMk cId="1435836096" sldId="285"/>
            <ac:spMk id="9" creationId="{75BDC672-E2EE-263F-A601-3758F594C682}"/>
          </ac:spMkLst>
        </pc:spChg>
        <pc:picChg chg="add mod">
          <ac:chgData name="Jerris Hooker" userId="d865e1f6-88f6-4ee5-8016-f5939ebedb6b" providerId="ADAL" clId="{15A04DBE-30D9-4AFB-B65C-C2CA3CAC9DF9}" dt="2023-10-12T14:38:14.255" v="144" actId="1035"/>
          <ac:picMkLst>
            <pc:docMk/>
            <pc:sldMk cId="1435836096" sldId="285"/>
            <ac:picMk id="6" creationId="{2D0B0D17-41D0-3D35-6667-912632C86529}"/>
          </ac:picMkLst>
        </pc:picChg>
        <pc:picChg chg="add mod">
          <ac:chgData name="Jerris Hooker" userId="d865e1f6-88f6-4ee5-8016-f5939ebedb6b" providerId="ADAL" clId="{15A04DBE-30D9-4AFB-B65C-C2CA3CAC9DF9}" dt="2023-10-12T14:38:14.255" v="144" actId="1035"/>
          <ac:picMkLst>
            <pc:docMk/>
            <pc:sldMk cId="1435836096" sldId="285"/>
            <ac:picMk id="7" creationId="{3C0A7BCA-43BB-FCEB-5F95-4B4044482B72}"/>
          </ac:picMkLst>
        </pc:picChg>
      </pc:sldChg>
      <pc:sldChg chg="modSp new mod">
        <pc:chgData name="Jerris Hooker" userId="d865e1f6-88f6-4ee5-8016-f5939ebedb6b" providerId="ADAL" clId="{15A04DBE-30D9-4AFB-B65C-C2CA3CAC9DF9}" dt="2023-10-12T14:39:00.569" v="159" actId="20577"/>
        <pc:sldMkLst>
          <pc:docMk/>
          <pc:sldMk cId="3916214076" sldId="286"/>
        </pc:sldMkLst>
        <pc:spChg chg="mod">
          <ac:chgData name="Jerris Hooker" userId="d865e1f6-88f6-4ee5-8016-f5939ebedb6b" providerId="ADAL" clId="{15A04DBE-30D9-4AFB-B65C-C2CA3CAC9DF9}" dt="2023-10-12T14:39:00.569" v="159" actId="20577"/>
          <ac:spMkLst>
            <pc:docMk/>
            <pc:sldMk cId="3916214076" sldId="286"/>
            <ac:spMk id="5" creationId="{ECEA9E22-ACFC-5E13-B893-965BFE7EDADA}"/>
          </ac:spMkLst>
        </pc:spChg>
      </pc:sldChg>
      <pc:sldChg chg="modSp new mod">
        <pc:chgData name="Jerris Hooker" userId="d865e1f6-88f6-4ee5-8016-f5939ebedb6b" providerId="ADAL" clId="{15A04DBE-30D9-4AFB-B65C-C2CA3CAC9DF9}" dt="2023-10-12T14:39:10.353" v="184" actId="20577"/>
        <pc:sldMkLst>
          <pc:docMk/>
          <pc:sldMk cId="1237514534" sldId="287"/>
        </pc:sldMkLst>
        <pc:spChg chg="mod">
          <ac:chgData name="Jerris Hooker" userId="d865e1f6-88f6-4ee5-8016-f5939ebedb6b" providerId="ADAL" clId="{15A04DBE-30D9-4AFB-B65C-C2CA3CAC9DF9}" dt="2023-10-12T14:39:10.353" v="184" actId="20577"/>
          <ac:spMkLst>
            <pc:docMk/>
            <pc:sldMk cId="1237514534" sldId="287"/>
            <ac:spMk id="5" creationId="{966DD1D9-A6E9-9AEB-C13F-79D0DC4C7840}"/>
          </ac:spMkLst>
        </pc:spChg>
      </pc:sldChg>
      <pc:sldChg chg="modSp new mod">
        <pc:chgData name="Jerris Hooker" userId="d865e1f6-88f6-4ee5-8016-f5939ebedb6b" providerId="ADAL" clId="{15A04DBE-30D9-4AFB-B65C-C2CA3CAC9DF9}" dt="2023-10-12T14:39:21.697" v="203" actId="20577"/>
        <pc:sldMkLst>
          <pc:docMk/>
          <pc:sldMk cId="2310971406" sldId="288"/>
        </pc:sldMkLst>
        <pc:spChg chg="mod">
          <ac:chgData name="Jerris Hooker" userId="d865e1f6-88f6-4ee5-8016-f5939ebedb6b" providerId="ADAL" clId="{15A04DBE-30D9-4AFB-B65C-C2CA3CAC9DF9}" dt="2023-10-12T14:39:21.697" v="203" actId="20577"/>
          <ac:spMkLst>
            <pc:docMk/>
            <pc:sldMk cId="2310971406" sldId="288"/>
            <ac:spMk id="5" creationId="{E0CC6F44-B0DA-78CB-2B62-2E16DF93B665}"/>
          </ac:spMkLst>
        </pc:spChg>
      </pc:sldChg>
      <pc:sldChg chg="modSp new mod">
        <pc:chgData name="Jerris Hooker" userId="d865e1f6-88f6-4ee5-8016-f5939ebedb6b" providerId="ADAL" clId="{15A04DBE-30D9-4AFB-B65C-C2CA3CAC9DF9}" dt="2023-10-12T14:39:28.937" v="221" actId="20577"/>
        <pc:sldMkLst>
          <pc:docMk/>
          <pc:sldMk cId="3563028137" sldId="289"/>
        </pc:sldMkLst>
        <pc:spChg chg="mod">
          <ac:chgData name="Jerris Hooker" userId="d865e1f6-88f6-4ee5-8016-f5939ebedb6b" providerId="ADAL" clId="{15A04DBE-30D9-4AFB-B65C-C2CA3CAC9DF9}" dt="2023-10-12T14:39:28.937" v="221" actId="20577"/>
          <ac:spMkLst>
            <pc:docMk/>
            <pc:sldMk cId="3563028137" sldId="289"/>
            <ac:spMk id="5" creationId="{CACFEF08-24E2-505F-0BF8-2316A96F270E}"/>
          </ac:spMkLst>
        </pc:spChg>
      </pc:sldChg>
      <pc:sldChg chg="new del">
        <pc:chgData name="Jerris Hooker" userId="d865e1f6-88f6-4ee5-8016-f5939ebedb6b" providerId="ADAL" clId="{15A04DBE-30D9-4AFB-B65C-C2CA3CAC9DF9}" dt="2023-10-12T14:51:50.678" v="470" actId="47"/>
        <pc:sldMkLst>
          <pc:docMk/>
          <pc:sldMk cId="1252583202" sldId="290"/>
        </pc:sldMkLst>
      </pc:sldChg>
      <pc:sldChg chg="addSp delSp modSp new mod modClrScheme chgLayout">
        <pc:chgData name="Jerris Hooker" userId="d865e1f6-88f6-4ee5-8016-f5939ebedb6b" providerId="ADAL" clId="{15A04DBE-30D9-4AFB-B65C-C2CA3CAC9DF9}" dt="2023-10-12T14:48:45.510" v="278" actId="20577"/>
        <pc:sldMkLst>
          <pc:docMk/>
          <pc:sldMk cId="4046206597" sldId="291"/>
        </pc:sldMkLst>
        <pc:spChg chg="del mod ord">
          <ac:chgData name="Jerris Hooker" userId="d865e1f6-88f6-4ee5-8016-f5939ebedb6b" providerId="ADAL" clId="{15A04DBE-30D9-4AFB-B65C-C2CA3CAC9DF9}" dt="2023-10-12T14:48:22.977" v="224" actId="700"/>
          <ac:spMkLst>
            <pc:docMk/>
            <pc:sldMk cId="4046206597" sldId="291"/>
            <ac:spMk id="2" creationId="{6F587378-E7A0-DA72-FC00-0497992A8420}"/>
          </ac:spMkLst>
        </pc:spChg>
        <pc:spChg chg="mod ord">
          <ac:chgData name="Jerris Hooker" userId="d865e1f6-88f6-4ee5-8016-f5939ebedb6b" providerId="ADAL" clId="{15A04DBE-30D9-4AFB-B65C-C2CA3CAC9DF9}" dt="2023-10-12T14:48:22.977" v="224" actId="700"/>
          <ac:spMkLst>
            <pc:docMk/>
            <pc:sldMk cId="4046206597" sldId="291"/>
            <ac:spMk id="3" creationId="{A9710D7B-25F3-5B61-2D63-7F1DC53D075C}"/>
          </ac:spMkLst>
        </pc:spChg>
        <pc:spChg chg="mod ord">
          <ac:chgData name="Jerris Hooker" userId="d865e1f6-88f6-4ee5-8016-f5939ebedb6b" providerId="ADAL" clId="{15A04DBE-30D9-4AFB-B65C-C2CA3CAC9DF9}" dt="2023-10-12T14:48:22.977" v="224" actId="700"/>
          <ac:spMkLst>
            <pc:docMk/>
            <pc:sldMk cId="4046206597" sldId="291"/>
            <ac:spMk id="4" creationId="{FB499C52-5F5B-43A8-13C1-2D7D06D9D325}"/>
          </ac:spMkLst>
        </pc:spChg>
        <pc:spChg chg="del mod ord">
          <ac:chgData name="Jerris Hooker" userId="d865e1f6-88f6-4ee5-8016-f5939ebedb6b" providerId="ADAL" clId="{15A04DBE-30D9-4AFB-B65C-C2CA3CAC9DF9}" dt="2023-10-12T14:48:22.977" v="224" actId="700"/>
          <ac:spMkLst>
            <pc:docMk/>
            <pc:sldMk cId="4046206597" sldId="291"/>
            <ac:spMk id="5" creationId="{5069C160-28AC-4EC3-ABC8-B76F6F84F7E1}"/>
          </ac:spMkLst>
        </pc:spChg>
        <pc:spChg chg="add mod ord">
          <ac:chgData name="Jerris Hooker" userId="d865e1f6-88f6-4ee5-8016-f5939ebedb6b" providerId="ADAL" clId="{15A04DBE-30D9-4AFB-B65C-C2CA3CAC9DF9}" dt="2023-10-12T14:48:30.333" v="242" actId="20577"/>
          <ac:spMkLst>
            <pc:docMk/>
            <pc:sldMk cId="4046206597" sldId="291"/>
            <ac:spMk id="6" creationId="{928FAF4B-C60F-B72E-5DED-4819D68A1652}"/>
          </ac:spMkLst>
        </pc:spChg>
        <pc:spChg chg="add mod ord">
          <ac:chgData name="Jerris Hooker" userId="d865e1f6-88f6-4ee5-8016-f5939ebedb6b" providerId="ADAL" clId="{15A04DBE-30D9-4AFB-B65C-C2CA3CAC9DF9}" dt="2023-10-12T14:48:45.510" v="278" actId="20577"/>
          <ac:spMkLst>
            <pc:docMk/>
            <pc:sldMk cId="4046206597" sldId="291"/>
            <ac:spMk id="7" creationId="{F0207363-981F-8372-9EC4-DAC40A7BB56D}"/>
          </ac:spMkLst>
        </pc:spChg>
      </pc:sldChg>
      <pc:sldChg chg="addSp delSp modSp new mod modClrScheme chgLayout">
        <pc:chgData name="Jerris Hooker" userId="d865e1f6-88f6-4ee5-8016-f5939ebedb6b" providerId="ADAL" clId="{15A04DBE-30D9-4AFB-B65C-C2CA3CAC9DF9}" dt="2023-10-12T14:49:35.824" v="336" actId="5793"/>
        <pc:sldMkLst>
          <pc:docMk/>
          <pc:sldMk cId="300354270" sldId="292"/>
        </pc:sldMkLst>
        <pc:spChg chg="del mod ord">
          <ac:chgData name="Jerris Hooker" userId="d865e1f6-88f6-4ee5-8016-f5939ebedb6b" providerId="ADAL" clId="{15A04DBE-30D9-4AFB-B65C-C2CA3CAC9DF9}" dt="2023-10-12T14:49:12.841" v="280" actId="700"/>
          <ac:spMkLst>
            <pc:docMk/>
            <pc:sldMk cId="300354270" sldId="292"/>
            <ac:spMk id="2" creationId="{1CD2A9F8-CBE1-EFE4-BC92-E7928815DAD3}"/>
          </ac:spMkLst>
        </pc:spChg>
        <pc:spChg chg="mod ord">
          <ac:chgData name="Jerris Hooker" userId="d865e1f6-88f6-4ee5-8016-f5939ebedb6b" providerId="ADAL" clId="{15A04DBE-30D9-4AFB-B65C-C2CA3CAC9DF9}" dt="2023-10-12T14:49:12.841" v="280" actId="700"/>
          <ac:spMkLst>
            <pc:docMk/>
            <pc:sldMk cId="300354270" sldId="292"/>
            <ac:spMk id="3" creationId="{D168FE11-8178-6D73-7312-07F02BDE7569}"/>
          </ac:spMkLst>
        </pc:spChg>
        <pc:spChg chg="mod ord">
          <ac:chgData name="Jerris Hooker" userId="d865e1f6-88f6-4ee5-8016-f5939ebedb6b" providerId="ADAL" clId="{15A04DBE-30D9-4AFB-B65C-C2CA3CAC9DF9}" dt="2023-10-12T14:49:12.841" v="280" actId="700"/>
          <ac:spMkLst>
            <pc:docMk/>
            <pc:sldMk cId="300354270" sldId="292"/>
            <ac:spMk id="4" creationId="{EA47816A-0413-ADB9-A8BB-44071E541A51}"/>
          </ac:spMkLst>
        </pc:spChg>
        <pc:spChg chg="del mod ord">
          <ac:chgData name="Jerris Hooker" userId="d865e1f6-88f6-4ee5-8016-f5939ebedb6b" providerId="ADAL" clId="{15A04DBE-30D9-4AFB-B65C-C2CA3CAC9DF9}" dt="2023-10-12T14:49:12.841" v="280" actId="700"/>
          <ac:spMkLst>
            <pc:docMk/>
            <pc:sldMk cId="300354270" sldId="292"/>
            <ac:spMk id="5" creationId="{AA2229A1-50DC-2742-D7DB-4E44FE6D9C24}"/>
          </ac:spMkLst>
        </pc:spChg>
        <pc:spChg chg="add mod ord">
          <ac:chgData name="Jerris Hooker" userId="d865e1f6-88f6-4ee5-8016-f5939ebedb6b" providerId="ADAL" clId="{15A04DBE-30D9-4AFB-B65C-C2CA3CAC9DF9}" dt="2023-10-12T14:49:19.096" v="299" actId="20577"/>
          <ac:spMkLst>
            <pc:docMk/>
            <pc:sldMk cId="300354270" sldId="292"/>
            <ac:spMk id="6" creationId="{847548DB-0A38-C01D-DCB8-FEC6849400A7}"/>
          </ac:spMkLst>
        </pc:spChg>
        <pc:spChg chg="add mod ord">
          <ac:chgData name="Jerris Hooker" userId="d865e1f6-88f6-4ee5-8016-f5939ebedb6b" providerId="ADAL" clId="{15A04DBE-30D9-4AFB-B65C-C2CA3CAC9DF9}" dt="2023-10-12T14:49:35.824" v="336" actId="5793"/>
          <ac:spMkLst>
            <pc:docMk/>
            <pc:sldMk cId="300354270" sldId="292"/>
            <ac:spMk id="7" creationId="{7F70AED1-EB2A-787D-C2D7-E9BB93D94F8D}"/>
          </ac:spMkLst>
        </pc:spChg>
      </pc:sldChg>
      <pc:sldChg chg="addSp delSp modSp new mod modClrScheme chgLayout">
        <pc:chgData name="Jerris Hooker" userId="d865e1f6-88f6-4ee5-8016-f5939ebedb6b" providerId="ADAL" clId="{15A04DBE-30D9-4AFB-B65C-C2CA3CAC9DF9}" dt="2023-10-12T14:50:03.397" v="353" actId="20577"/>
        <pc:sldMkLst>
          <pc:docMk/>
          <pc:sldMk cId="2119181740" sldId="293"/>
        </pc:sldMkLst>
        <pc:spChg chg="del mod ord">
          <ac:chgData name="Jerris Hooker" userId="d865e1f6-88f6-4ee5-8016-f5939ebedb6b" providerId="ADAL" clId="{15A04DBE-30D9-4AFB-B65C-C2CA3CAC9DF9}" dt="2023-10-12T14:49:47.726" v="338" actId="700"/>
          <ac:spMkLst>
            <pc:docMk/>
            <pc:sldMk cId="2119181740" sldId="293"/>
            <ac:spMk id="2" creationId="{2C8C9166-52A7-D5E6-46CF-403DF5A88CA0}"/>
          </ac:spMkLst>
        </pc:spChg>
        <pc:spChg chg="mod ord">
          <ac:chgData name="Jerris Hooker" userId="d865e1f6-88f6-4ee5-8016-f5939ebedb6b" providerId="ADAL" clId="{15A04DBE-30D9-4AFB-B65C-C2CA3CAC9DF9}" dt="2023-10-12T14:49:47.726" v="338" actId="700"/>
          <ac:spMkLst>
            <pc:docMk/>
            <pc:sldMk cId="2119181740" sldId="293"/>
            <ac:spMk id="3" creationId="{CF189679-C6B2-880D-A416-4DB70D66066C}"/>
          </ac:spMkLst>
        </pc:spChg>
        <pc:spChg chg="mod ord">
          <ac:chgData name="Jerris Hooker" userId="d865e1f6-88f6-4ee5-8016-f5939ebedb6b" providerId="ADAL" clId="{15A04DBE-30D9-4AFB-B65C-C2CA3CAC9DF9}" dt="2023-10-12T14:49:47.726" v="338" actId="700"/>
          <ac:spMkLst>
            <pc:docMk/>
            <pc:sldMk cId="2119181740" sldId="293"/>
            <ac:spMk id="4" creationId="{FE6D6115-2B61-F295-9E7B-F66ECACCE0DC}"/>
          </ac:spMkLst>
        </pc:spChg>
        <pc:spChg chg="del mod ord">
          <ac:chgData name="Jerris Hooker" userId="d865e1f6-88f6-4ee5-8016-f5939ebedb6b" providerId="ADAL" clId="{15A04DBE-30D9-4AFB-B65C-C2CA3CAC9DF9}" dt="2023-10-12T14:49:47.726" v="338" actId="700"/>
          <ac:spMkLst>
            <pc:docMk/>
            <pc:sldMk cId="2119181740" sldId="293"/>
            <ac:spMk id="5" creationId="{29EE9914-31BD-F0B4-FDDD-546095E79599}"/>
          </ac:spMkLst>
        </pc:spChg>
        <pc:spChg chg="add mod ord">
          <ac:chgData name="Jerris Hooker" userId="d865e1f6-88f6-4ee5-8016-f5939ebedb6b" providerId="ADAL" clId="{15A04DBE-30D9-4AFB-B65C-C2CA3CAC9DF9}" dt="2023-10-12T14:50:03.397" v="353" actId="20577"/>
          <ac:spMkLst>
            <pc:docMk/>
            <pc:sldMk cId="2119181740" sldId="293"/>
            <ac:spMk id="6" creationId="{C8FB6796-D512-3DDE-660C-C551B47FAC03}"/>
          </ac:spMkLst>
        </pc:spChg>
        <pc:spChg chg="add mod ord">
          <ac:chgData name="Jerris Hooker" userId="d865e1f6-88f6-4ee5-8016-f5939ebedb6b" providerId="ADAL" clId="{15A04DBE-30D9-4AFB-B65C-C2CA3CAC9DF9}" dt="2023-10-12T14:49:47.726" v="338" actId="700"/>
          <ac:spMkLst>
            <pc:docMk/>
            <pc:sldMk cId="2119181740" sldId="293"/>
            <ac:spMk id="7" creationId="{AACFCDF1-E16C-E729-991B-D4033F7FA1AB}"/>
          </ac:spMkLst>
        </pc:spChg>
      </pc:sldChg>
      <pc:sldChg chg="addSp delSp modSp new mod chgLayout">
        <pc:chgData name="Jerris Hooker" userId="d865e1f6-88f6-4ee5-8016-f5939ebedb6b" providerId="ADAL" clId="{15A04DBE-30D9-4AFB-B65C-C2CA3CAC9DF9}" dt="2023-10-12T14:50:25.130" v="378" actId="255"/>
        <pc:sldMkLst>
          <pc:docMk/>
          <pc:sldMk cId="2857981542" sldId="294"/>
        </pc:sldMkLst>
        <pc:spChg chg="del">
          <ac:chgData name="Jerris Hooker" userId="d865e1f6-88f6-4ee5-8016-f5939ebedb6b" providerId="ADAL" clId="{15A04DBE-30D9-4AFB-B65C-C2CA3CAC9DF9}" dt="2023-10-12T14:50:12.471" v="355" actId="700"/>
          <ac:spMkLst>
            <pc:docMk/>
            <pc:sldMk cId="2857981542" sldId="294"/>
            <ac:spMk id="2" creationId="{F475DECC-17B4-8D98-981E-E4F688F51B8A}"/>
          </ac:spMkLst>
        </pc:spChg>
        <pc:spChg chg="del">
          <ac:chgData name="Jerris Hooker" userId="d865e1f6-88f6-4ee5-8016-f5939ebedb6b" providerId="ADAL" clId="{15A04DBE-30D9-4AFB-B65C-C2CA3CAC9DF9}" dt="2023-10-12T14:50:12.471" v="355" actId="700"/>
          <ac:spMkLst>
            <pc:docMk/>
            <pc:sldMk cId="2857981542" sldId="294"/>
            <ac:spMk id="3" creationId="{DC626DC8-3E11-21D7-4710-7B9430642EAA}"/>
          </ac:spMkLst>
        </pc:spChg>
        <pc:spChg chg="mod ord">
          <ac:chgData name="Jerris Hooker" userId="d865e1f6-88f6-4ee5-8016-f5939ebedb6b" providerId="ADAL" clId="{15A04DBE-30D9-4AFB-B65C-C2CA3CAC9DF9}" dt="2023-10-12T14:50:12.471" v="355" actId="700"/>
          <ac:spMkLst>
            <pc:docMk/>
            <pc:sldMk cId="2857981542" sldId="294"/>
            <ac:spMk id="4" creationId="{7E0258B2-45F6-FBC1-836E-7FC2826BB1C4}"/>
          </ac:spMkLst>
        </pc:spChg>
        <pc:spChg chg="mod ord">
          <ac:chgData name="Jerris Hooker" userId="d865e1f6-88f6-4ee5-8016-f5939ebedb6b" providerId="ADAL" clId="{15A04DBE-30D9-4AFB-B65C-C2CA3CAC9DF9}" dt="2023-10-12T14:50:12.471" v="355" actId="700"/>
          <ac:spMkLst>
            <pc:docMk/>
            <pc:sldMk cId="2857981542" sldId="294"/>
            <ac:spMk id="5" creationId="{EC5E5AC6-6559-C49C-7B52-A5CF63369987}"/>
          </ac:spMkLst>
        </pc:spChg>
        <pc:spChg chg="add mod ord">
          <ac:chgData name="Jerris Hooker" userId="d865e1f6-88f6-4ee5-8016-f5939ebedb6b" providerId="ADAL" clId="{15A04DBE-30D9-4AFB-B65C-C2CA3CAC9DF9}" dt="2023-10-12T14:50:25.130" v="378" actId="255"/>
          <ac:spMkLst>
            <pc:docMk/>
            <pc:sldMk cId="2857981542" sldId="294"/>
            <ac:spMk id="6" creationId="{31A8A06B-E853-AB2E-5E2D-7C65848D0959}"/>
          </ac:spMkLst>
        </pc:spChg>
        <pc:spChg chg="add mod ord">
          <ac:chgData name="Jerris Hooker" userId="d865e1f6-88f6-4ee5-8016-f5939ebedb6b" providerId="ADAL" clId="{15A04DBE-30D9-4AFB-B65C-C2CA3CAC9DF9}" dt="2023-10-12T14:50:12.471" v="355" actId="700"/>
          <ac:spMkLst>
            <pc:docMk/>
            <pc:sldMk cId="2857981542" sldId="294"/>
            <ac:spMk id="7" creationId="{E9AA6864-3BA4-D49B-1AE0-82DA5B98B118}"/>
          </ac:spMkLst>
        </pc:spChg>
      </pc:sldChg>
      <pc:sldChg chg="addSp delSp modSp new mod chgLayout">
        <pc:chgData name="Jerris Hooker" userId="d865e1f6-88f6-4ee5-8016-f5939ebedb6b" providerId="ADAL" clId="{15A04DBE-30D9-4AFB-B65C-C2CA3CAC9DF9}" dt="2023-10-12T14:51:09.167" v="449" actId="20577"/>
        <pc:sldMkLst>
          <pc:docMk/>
          <pc:sldMk cId="3511812787" sldId="295"/>
        </pc:sldMkLst>
        <pc:spChg chg="del">
          <ac:chgData name="Jerris Hooker" userId="d865e1f6-88f6-4ee5-8016-f5939ebedb6b" providerId="ADAL" clId="{15A04DBE-30D9-4AFB-B65C-C2CA3CAC9DF9}" dt="2023-10-12T14:50:45.475" v="380" actId="700"/>
          <ac:spMkLst>
            <pc:docMk/>
            <pc:sldMk cId="3511812787" sldId="295"/>
            <ac:spMk id="2" creationId="{7BD4FC1D-67F0-9F7F-CC1D-7417D8F7B4D1}"/>
          </ac:spMkLst>
        </pc:spChg>
        <pc:spChg chg="del">
          <ac:chgData name="Jerris Hooker" userId="d865e1f6-88f6-4ee5-8016-f5939ebedb6b" providerId="ADAL" clId="{15A04DBE-30D9-4AFB-B65C-C2CA3CAC9DF9}" dt="2023-10-12T14:50:45.475" v="380" actId="700"/>
          <ac:spMkLst>
            <pc:docMk/>
            <pc:sldMk cId="3511812787" sldId="295"/>
            <ac:spMk id="3" creationId="{85ADA550-9947-5254-E903-0A69EE389969}"/>
          </ac:spMkLst>
        </pc:spChg>
        <pc:spChg chg="mod ord">
          <ac:chgData name="Jerris Hooker" userId="d865e1f6-88f6-4ee5-8016-f5939ebedb6b" providerId="ADAL" clId="{15A04DBE-30D9-4AFB-B65C-C2CA3CAC9DF9}" dt="2023-10-12T14:50:45.475" v="380" actId="700"/>
          <ac:spMkLst>
            <pc:docMk/>
            <pc:sldMk cId="3511812787" sldId="295"/>
            <ac:spMk id="4" creationId="{2E91D3DF-19B2-AB14-8BED-2FA102D80AAA}"/>
          </ac:spMkLst>
        </pc:spChg>
        <pc:spChg chg="mod ord">
          <ac:chgData name="Jerris Hooker" userId="d865e1f6-88f6-4ee5-8016-f5939ebedb6b" providerId="ADAL" clId="{15A04DBE-30D9-4AFB-B65C-C2CA3CAC9DF9}" dt="2023-10-12T14:50:45.475" v="380" actId="700"/>
          <ac:spMkLst>
            <pc:docMk/>
            <pc:sldMk cId="3511812787" sldId="295"/>
            <ac:spMk id="5" creationId="{DF9397DA-FD58-8E3E-1865-BCE28D7B82D1}"/>
          </ac:spMkLst>
        </pc:spChg>
        <pc:spChg chg="add mod ord">
          <ac:chgData name="Jerris Hooker" userId="d865e1f6-88f6-4ee5-8016-f5939ebedb6b" providerId="ADAL" clId="{15A04DBE-30D9-4AFB-B65C-C2CA3CAC9DF9}" dt="2023-10-12T14:50:55.183" v="395" actId="20577"/>
          <ac:spMkLst>
            <pc:docMk/>
            <pc:sldMk cId="3511812787" sldId="295"/>
            <ac:spMk id="6" creationId="{6BEEBA1B-4A18-354C-7A23-115794D7E027}"/>
          </ac:spMkLst>
        </pc:spChg>
        <pc:spChg chg="add mod ord">
          <ac:chgData name="Jerris Hooker" userId="d865e1f6-88f6-4ee5-8016-f5939ebedb6b" providerId="ADAL" clId="{15A04DBE-30D9-4AFB-B65C-C2CA3CAC9DF9}" dt="2023-10-12T14:51:09.167" v="449" actId="20577"/>
          <ac:spMkLst>
            <pc:docMk/>
            <pc:sldMk cId="3511812787" sldId="295"/>
            <ac:spMk id="7" creationId="{979D34B9-EE84-15D1-4ACB-C55D365D2665}"/>
          </ac:spMkLst>
        </pc:spChg>
      </pc:sldChg>
      <pc:sldChg chg="addSp delSp modSp new mod chgLayout">
        <pc:chgData name="Jerris Hooker" userId="d865e1f6-88f6-4ee5-8016-f5939ebedb6b" providerId="ADAL" clId="{15A04DBE-30D9-4AFB-B65C-C2CA3CAC9DF9}" dt="2023-10-12T14:51:45.365" v="469" actId="20577"/>
        <pc:sldMkLst>
          <pc:docMk/>
          <pc:sldMk cId="903616385" sldId="296"/>
        </pc:sldMkLst>
        <pc:spChg chg="del">
          <ac:chgData name="Jerris Hooker" userId="d865e1f6-88f6-4ee5-8016-f5939ebedb6b" providerId="ADAL" clId="{15A04DBE-30D9-4AFB-B65C-C2CA3CAC9DF9}" dt="2023-10-12T14:51:40.971" v="451" actId="700"/>
          <ac:spMkLst>
            <pc:docMk/>
            <pc:sldMk cId="903616385" sldId="296"/>
            <ac:spMk id="2" creationId="{A46DD2A8-B7EF-9555-4330-016B1B2392BB}"/>
          </ac:spMkLst>
        </pc:spChg>
        <pc:spChg chg="del">
          <ac:chgData name="Jerris Hooker" userId="d865e1f6-88f6-4ee5-8016-f5939ebedb6b" providerId="ADAL" clId="{15A04DBE-30D9-4AFB-B65C-C2CA3CAC9DF9}" dt="2023-10-12T14:51:40.971" v="451" actId="700"/>
          <ac:spMkLst>
            <pc:docMk/>
            <pc:sldMk cId="903616385" sldId="296"/>
            <ac:spMk id="3" creationId="{67E4FA84-AEF5-B4C5-6C0A-AB12DD90E402}"/>
          </ac:spMkLst>
        </pc:spChg>
        <pc:spChg chg="mod ord">
          <ac:chgData name="Jerris Hooker" userId="d865e1f6-88f6-4ee5-8016-f5939ebedb6b" providerId="ADAL" clId="{15A04DBE-30D9-4AFB-B65C-C2CA3CAC9DF9}" dt="2023-10-12T14:51:40.971" v="451" actId="700"/>
          <ac:spMkLst>
            <pc:docMk/>
            <pc:sldMk cId="903616385" sldId="296"/>
            <ac:spMk id="4" creationId="{66AA4E5B-B208-E3EE-87A8-1C2873BDA3BF}"/>
          </ac:spMkLst>
        </pc:spChg>
        <pc:spChg chg="mod ord">
          <ac:chgData name="Jerris Hooker" userId="d865e1f6-88f6-4ee5-8016-f5939ebedb6b" providerId="ADAL" clId="{15A04DBE-30D9-4AFB-B65C-C2CA3CAC9DF9}" dt="2023-10-12T14:51:40.971" v="451" actId="700"/>
          <ac:spMkLst>
            <pc:docMk/>
            <pc:sldMk cId="903616385" sldId="296"/>
            <ac:spMk id="5" creationId="{04264C56-8BFA-DD64-8907-B70244D956F9}"/>
          </ac:spMkLst>
        </pc:spChg>
        <pc:spChg chg="add mod ord">
          <ac:chgData name="Jerris Hooker" userId="d865e1f6-88f6-4ee5-8016-f5939ebedb6b" providerId="ADAL" clId="{15A04DBE-30D9-4AFB-B65C-C2CA3CAC9DF9}" dt="2023-10-12T14:51:45.365" v="469" actId="20577"/>
          <ac:spMkLst>
            <pc:docMk/>
            <pc:sldMk cId="903616385" sldId="296"/>
            <ac:spMk id="6" creationId="{4E7A12F4-C4CD-4B04-F930-E16AA9443C39}"/>
          </ac:spMkLst>
        </pc:spChg>
        <pc:spChg chg="add mod ord">
          <ac:chgData name="Jerris Hooker" userId="d865e1f6-88f6-4ee5-8016-f5939ebedb6b" providerId="ADAL" clId="{15A04DBE-30D9-4AFB-B65C-C2CA3CAC9DF9}" dt="2023-10-12T14:51:40.971" v="451" actId="700"/>
          <ac:spMkLst>
            <pc:docMk/>
            <pc:sldMk cId="903616385" sldId="296"/>
            <ac:spMk id="7" creationId="{E87A5FE0-B37C-8004-4F7D-E30DF9345DF9}"/>
          </ac:spMkLst>
        </pc:spChg>
      </pc:sldChg>
      <pc:sldChg chg="addSp delSp modSp new mod modClrScheme chgLayout">
        <pc:chgData name="Jerris Hooker" userId="d865e1f6-88f6-4ee5-8016-f5939ebedb6b" providerId="ADAL" clId="{15A04DBE-30D9-4AFB-B65C-C2CA3CAC9DF9}" dt="2023-10-12T14:53:05.272" v="578" actId="20577"/>
        <pc:sldMkLst>
          <pc:docMk/>
          <pc:sldMk cId="3418618822" sldId="297"/>
        </pc:sldMkLst>
        <pc:spChg chg="del mod ord">
          <ac:chgData name="Jerris Hooker" userId="d865e1f6-88f6-4ee5-8016-f5939ebedb6b" providerId="ADAL" clId="{15A04DBE-30D9-4AFB-B65C-C2CA3CAC9DF9}" dt="2023-10-12T14:52:15.068" v="472" actId="700"/>
          <ac:spMkLst>
            <pc:docMk/>
            <pc:sldMk cId="3418618822" sldId="297"/>
            <ac:spMk id="2" creationId="{D2264A20-C47C-E1AC-6991-C36E8D2908E2}"/>
          </ac:spMkLst>
        </pc:spChg>
        <pc:spChg chg="del mod ord">
          <ac:chgData name="Jerris Hooker" userId="d865e1f6-88f6-4ee5-8016-f5939ebedb6b" providerId="ADAL" clId="{15A04DBE-30D9-4AFB-B65C-C2CA3CAC9DF9}" dt="2023-10-12T14:52:15.068" v="472" actId="700"/>
          <ac:spMkLst>
            <pc:docMk/>
            <pc:sldMk cId="3418618822" sldId="297"/>
            <ac:spMk id="3" creationId="{FF6B8E47-C21D-3236-7E97-3A11DC211477}"/>
          </ac:spMkLst>
        </pc:spChg>
        <pc:spChg chg="mod ord">
          <ac:chgData name="Jerris Hooker" userId="d865e1f6-88f6-4ee5-8016-f5939ebedb6b" providerId="ADAL" clId="{15A04DBE-30D9-4AFB-B65C-C2CA3CAC9DF9}" dt="2023-10-12T14:52:15.068" v="472" actId="700"/>
          <ac:spMkLst>
            <pc:docMk/>
            <pc:sldMk cId="3418618822" sldId="297"/>
            <ac:spMk id="4" creationId="{A76F3BEE-C612-8B17-85FB-AEF2DAC5BA3B}"/>
          </ac:spMkLst>
        </pc:spChg>
        <pc:spChg chg="mod ord">
          <ac:chgData name="Jerris Hooker" userId="d865e1f6-88f6-4ee5-8016-f5939ebedb6b" providerId="ADAL" clId="{15A04DBE-30D9-4AFB-B65C-C2CA3CAC9DF9}" dt="2023-10-12T14:52:15.068" v="472" actId="700"/>
          <ac:spMkLst>
            <pc:docMk/>
            <pc:sldMk cId="3418618822" sldId="297"/>
            <ac:spMk id="5" creationId="{53A40281-7B16-DCD4-AD35-4FF2BBCD9682}"/>
          </ac:spMkLst>
        </pc:spChg>
        <pc:spChg chg="add mod ord">
          <ac:chgData name="Jerris Hooker" userId="d865e1f6-88f6-4ee5-8016-f5939ebedb6b" providerId="ADAL" clId="{15A04DBE-30D9-4AFB-B65C-C2CA3CAC9DF9}" dt="2023-10-12T14:52:43.260" v="497" actId="20577"/>
          <ac:spMkLst>
            <pc:docMk/>
            <pc:sldMk cId="3418618822" sldId="297"/>
            <ac:spMk id="6" creationId="{9467A81D-9ADE-60AE-6678-C2D832399B06}"/>
          </ac:spMkLst>
        </pc:spChg>
        <pc:spChg chg="add mod ord">
          <ac:chgData name="Jerris Hooker" userId="d865e1f6-88f6-4ee5-8016-f5939ebedb6b" providerId="ADAL" clId="{15A04DBE-30D9-4AFB-B65C-C2CA3CAC9DF9}" dt="2023-10-12T14:53:05.272" v="578" actId="20577"/>
          <ac:spMkLst>
            <pc:docMk/>
            <pc:sldMk cId="3418618822" sldId="297"/>
            <ac:spMk id="7" creationId="{28214E19-D657-B1A0-7645-7803D2EB9688}"/>
          </ac:spMkLst>
        </pc:spChg>
      </pc:sldChg>
      <pc:sldMasterChg chg="addSp delSp modSp mod modSldLayout">
        <pc:chgData name="Jerris Hooker" userId="d865e1f6-88f6-4ee5-8016-f5939ebedb6b" providerId="ADAL" clId="{15A04DBE-30D9-4AFB-B65C-C2CA3CAC9DF9}" dt="2023-10-12T14:36:54.423" v="87" actId="1076"/>
        <pc:sldMasterMkLst>
          <pc:docMk/>
          <pc:sldMasterMk cId="3705740627" sldId="2147483648"/>
        </pc:sldMasterMkLst>
        <pc:spChg chg="del mod">
          <ac:chgData name="Jerris Hooker" userId="d865e1f6-88f6-4ee5-8016-f5939ebedb6b" providerId="ADAL" clId="{15A04DBE-30D9-4AFB-B65C-C2CA3CAC9DF9}" dt="2023-10-12T14:34:33.463" v="70" actId="478"/>
          <ac:spMkLst>
            <pc:docMk/>
            <pc:sldMasterMk cId="3705740627" sldId="2147483648"/>
            <ac:spMk id="4" creationId="{171C6B27-EB66-1FBA-E264-EB818FE4C7F0}"/>
          </ac:spMkLst>
        </pc:spChg>
        <pc:spChg chg="mod">
          <ac:chgData name="Jerris Hooker" userId="d865e1f6-88f6-4ee5-8016-f5939ebedb6b" providerId="ADAL" clId="{15A04DBE-30D9-4AFB-B65C-C2CA3CAC9DF9}" dt="2023-10-12T14:36:46.433" v="86" actId="121"/>
          <ac:spMkLst>
            <pc:docMk/>
            <pc:sldMasterMk cId="3705740627" sldId="2147483648"/>
            <ac:spMk id="5" creationId="{82011A06-FF37-2301-31DE-52D7C2BB1666}"/>
          </ac:spMkLst>
        </pc:spChg>
        <pc:spChg chg="mod">
          <ac:chgData name="Jerris Hooker" userId="d865e1f6-88f6-4ee5-8016-f5939ebedb6b" providerId="ADAL" clId="{15A04DBE-30D9-4AFB-B65C-C2CA3CAC9DF9}" dt="2023-10-12T14:35:00.868" v="74" actId="207"/>
          <ac:spMkLst>
            <pc:docMk/>
            <pc:sldMasterMk cId="3705740627" sldId="2147483648"/>
            <ac:spMk id="6" creationId="{60DEE85D-EC44-504C-6885-A76E01FCED26}"/>
          </ac:spMkLst>
        </pc:spChg>
        <pc:picChg chg="mod">
          <ac:chgData name="Jerris Hooker" userId="d865e1f6-88f6-4ee5-8016-f5939ebedb6b" providerId="ADAL" clId="{15A04DBE-30D9-4AFB-B65C-C2CA3CAC9DF9}" dt="2023-10-12T14:36:54.423" v="87" actId="1076"/>
          <ac:picMkLst>
            <pc:docMk/>
            <pc:sldMasterMk cId="3705740627" sldId="2147483648"/>
            <ac:picMk id="10" creationId="{965EAAE5-7C91-8106-D0EB-9F4D6D890FAA}"/>
          </ac:picMkLst>
        </pc:picChg>
        <pc:picChg chg="add del mod">
          <ac:chgData name="Jerris Hooker" userId="d865e1f6-88f6-4ee5-8016-f5939ebedb6b" providerId="ADAL" clId="{15A04DBE-30D9-4AFB-B65C-C2CA3CAC9DF9}" dt="2023-10-12T14:34:38.327" v="72" actId="1076"/>
          <ac:picMkLst>
            <pc:docMk/>
            <pc:sldMasterMk cId="3705740627" sldId="2147483648"/>
            <ac:picMk id="17" creationId="{DAB0779A-CEC7-2161-9D11-B45670CB33DA}"/>
          </ac:picMkLst>
        </pc:picChg>
        <pc:sldLayoutChg chg="modSp mod">
          <pc:chgData name="Jerris Hooker" userId="d865e1f6-88f6-4ee5-8016-f5939ebedb6b" providerId="ADAL" clId="{15A04DBE-30D9-4AFB-B65C-C2CA3CAC9DF9}" dt="2023-10-12T14:36:27.428" v="81" actId="1076"/>
          <pc:sldLayoutMkLst>
            <pc:docMk/>
            <pc:sldMasterMk cId="3705740627" sldId="2147483648"/>
            <pc:sldLayoutMk cId="3505634029" sldId="2147483650"/>
          </pc:sldLayoutMkLst>
          <pc:spChg chg="mod">
            <ac:chgData name="Jerris Hooker" userId="d865e1f6-88f6-4ee5-8016-f5939ebedb6b" providerId="ADAL" clId="{15A04DBE-30D9-4AFB-B65C-C2CA3CAC9DF9}" dt="2023-10-12T14:36:27.428" v="81" actId="1076"/>
            <ac:spMkLst>
              <pc:docMk/>
              <pc:sldMasterMk cId="3705740627" sldId="2147483648"/>
              <pc:sldLayoutMk cId="3505634029" sldId="2147483650"/>
              <ac:spMk id="5" creationId="{FB060C59-A422-191D-3E2C-488254E014B5}"/>
            </ac:spMkLst>
          </pc:spChg>
          <pc:spChg chg="mod">
            <ac:chgData name="Jerris Hooker" userId="d865e1f6-88f6-4ee5-8016-f5939ebedb6b" providerId="ADAL" clId="{15A04DBE-30D9-4AFB-B65C-C2CA3CAC9DF9}" dt="2023-10-12T14:33:57.726" v="61" actId="1076"/>
            <ac:spMkLst>
              <pc:docMk/>
              <pc:sldMasterMk cId="3705740627" sldId="2147483648"/>
              <pc:sldLayoutMk cId="3505634029" sldId="2147483650"/>
              <ac:spMk id="6" creationId="{C04C6501-7546-D313-8887-4EE3E9945051}"/>
            </ac:spMkLst>
          </pc:spChg>
        </pc:sldLayoutChg>
      </pc:sldMasterChg>
    </pc:docChg>
  </pc:docChgLst>
  <pc:docChgLst>
    <pc:chgData name="Nicholas Billmire" userId="S::nb21k@fsu.edu::ba209ff4-84db-4615-a6f1-847020beafdd" providerId="AD" clId="Web-{B2556379-C4CA-4479-B14F-C70C5CC5A2BD}"/>
    <pc:docChg chg="modSld">
      <pc:chgData name="Nicholas Billmire" userId="S::nb21k@fsu.edu::ba209ff4-84db-4615-a6f1-847020beafdd" providerId="AD" clId="Web-{B2556379-C4CA-4479-B14F-C70C5CC5A2BD}" dt="2023-10-18T20:43:06.907" v="175" actId="20577"/>
      <pc:docMkLst>
        <pc:docMk/>
      </pc:docMkLst>
      <pc:sldChg chg="addSp">
        <pc:chgData name="Nicholas Billmire" userId="S::nb21k@fsu.edu::ba209ff4-84db-4615-a6f1-847020beafdd" providerId="AD" clId="Web-{B2556379-C4CA-4479-B14F-C70C5CC5A2BD}" dt="2023-10-18T20:24:31.450" v="163"/>
        <pc:sldMkLst>
          <pc:docMk/>
          <pc:sldMk cId="1435836096" sldId="285"/>
        </pc:sldMkLst>
        <pc:inkChg chg="add">
          <ac:chgData name="Nicholas Billmire" userId="S::nb21k@fsu.edu::ba209ff4-84db-4615-a6f1-847020beafdd" providerId="AD" clId="Web-{B2556379-C4CA-4479-B14F-C70C5CC5A2BD}" dt="2023-10-18T20:24:01.542" v="157"/>
          <ac:inkMkLst>
            <pc:docMk/>
            <pc:sldMk cId="1435836096" sldId="285"/>
            <ac:inkMk id="6" creationId="{04EDDC15-A38D-0A5D-3733-16F59B5A7A9E}"/>
          </ac:inkMkLst>
        </pc:inkChg>
        <pc:inkChg chg="add">
          <ac:chgData name="Nicholas Billmire" userId="S::nb21k@fsu.edu::ba209ff4-84db-4615-a6f1-847020beafdd" providerId="AD" clId="Web-{B2556379-C4CA-4479-B14F-C70C5CC5A2BD}" dt="2023-10-18T20:24:03.324" v="158"/>
          <ac:inkMkLst>
            <pc:docMk/>
            <pc:sldMk cId="1435836096" sldId="285"/>
            <ac:inkMk id="7" creationId="{E834890A-B782-09C8-17D3-FE050C81B6EE}"/>
          </ac:inkMkLst>
        </pc:inkChg>
        <pc:inkChg chg="add">
          <ac:chgData name="Nicholas Billmire" userId="S::nb21k@fsu.edu::ba209ff4-84db-4615-a6f1-847020beafdd" providerId="AD" clId="Web-{B2556379-C4CA-4479-B14F-C70C5CC5A2BD}" dt="2023-10-18T20:24:05.652" v="159"/>
          <ac:inkMkLst>
            <pc:docMk/>
            <pc:sldMk cId="1435836096" sldId="285"/>
            <ac:inkMk id="10" creationId="{6AAE369D-D1BB-9936-2F21-DD0B47958007}"/>
          </ac:inkMkLst>
        </pc:inkChg>
        <pc:inkChg chg="add">
          <ac:chgData name="Nicholas Billmire" userId="S::nb21k@fsu.edu::ba209ff4-84db-4615-a6f1-847020beafdd" providerId="AD" clId="Web-{B2556379-C4CA-4479-B14F-C70C5CC5A2BD}" dt="2023-10-18T20:24:06.214" v="160"/>
          <ac:inkMkLst>
            <pc:docMk/>
            <pc:sldMk cId="1435836096" sldId="285"/>
            <ac:inkMk id="11" creationId="{53E89C29-A30C-9EAB-D9AF-AC7DD86DE57F}"/>
          </ac:inkMkLst>
        </pc:inkChg>
        <pc:inkChg chg="add">
          <ac:chgData name="Nicholas Billmire" userId="S::nb21k@fsu.edu::ba209ff4-84db-4615-a6f1-847020beafdd" providerId="AD" clId="Web-{B2556379-C4CA-4479-B14F-C70C5CC5A2BD}" dt="2023-10-18T20:24:07.136" v="161"/>
          <ac:inkMkLst>
            <pc:docMk/>
            <pc:sldMk cId="1435836096" sldId="285"/>
            <ac:inkMk id="12" creationId="{383AAFA2-5552-FF04-B288-905A5A991A3E}"/>
          </ac:inkMkLst>
        </pc:inkChg>
        <pc:inkChg chg="add">
          <ac:chgData name="Nicholas Billmire" userId="S::nb21k@fsu.edu::ba209ff4-84db-4615-a6f1-847020beafdd" providerId="AD" clId="Web-{B2556379-C4CA-4479-B14F-C70C5CC5A2BD}" dt="2023-10-18T20:24:07.808" v="162"/>
          <ac:inkMkLst>
            <pc:docMk/>
            <pc:sldMk cId="1435836096" sldId="285"/>
            <ac:inkMk id="13" creationId="{69B0A94B-499E-7CF3-25EB-01DA6EF90719}"/>
          </ac:inkMkLst>
        </pc:inkChg>
        <pc:inkChg chg="add">
          <ac:chgData name="Nicholas Billmire" userId="S::nb21k@fsu.edu::ba209ff4-84db-4615-a6f1-847020beafdd" providerId="AD" clId="Web-{B2556379-C4CA-4479-B14F-C70C5CC5A2BD}" dt="2023-10-18T20:24:31.450" v="163"/>
          <ac:inkMkLst>
            <pc:docMk/>
            <pc:sldMk cId="1435836096" sldId="285"/>
            <ac:inkMk id="14" creationId="{E157EC89-AB78-435C-A2BB-D2399F07BE52}"/>
          </ac:inkMkLst>
        </pc:inkChg>
      </pc:sldChg>
      <pc:sldChg chg="addSp delSp">
        <pc:chgData name="Nicholas Billmire" userId="S::nb21k@fsu.edu::ba209ff4-84db-4615-a6f1-847020beafdd" providerId="AD" clId="Web-{B2556379-C4CA-4479-B14F-C70C5CC5A2BD}" dt="2023-10-18T20:27:03.973" v="168"/>
        <pc:sldMkLst>
          <pc:docMk/>
          <pc:sldMk cId="3418618822" sldId="297"/>
        </pc:sldMkLst>
        <pc:inkChg chg="add del">
          <ac:chgData name="Nicholas Billmire" userId="S::nb21k@fsu.edu::ba209ff4-84db-4615-a6f1-847020beafdd" providerId="AD" clId="Web-{B2556379-C4CA-4479-B14F-C70C5CC5A2BD}" dt="2023-10-18T20:27:03.973" v="168"/>
          <ac:inkMkLst>
            <pc:docMk/>
            <pc:sldMk cId="3418618822" sldId="297"/>
            <ac:inkMk id="2" creationId="{BF4F424A-E2E4-B7F0-9F9B-5C7DB552B4C2}"/>
          </ac:inkMkLst>
        </pc:inkChg>
        <pc:inkChg chg="add del">
          <ac:chgData name="Nicholas Billmire" userId="S::nb21k@fsu.edu::ba209ff4-84db-4615-a6f1-847020beafdd" providerId="AD" clId="Web-{B2556379-C4CA-4479-B14F-C70C5CC5A2BD}" dt="2023-10-18T20:27:03.097" v="167"/>
          <ac:inkMkLst>
            <pc:docMk/>
            <pc:sldMk cId="3418618822" sldId="297"/>
            <ac:inkMk id="3" creationId="{4EEE1E96-B497-E794-8E09-FCFF98755A54}"/>
          </ac:inkMkLst>
        </pc:inkChg>
      </pc:sldChg>
      <pc:sldChg chg="addSp delSp">
        <pc:chgData name="Nicholas Billmire" userId="S::nb21k@fsu.edu::ba209ff4-84db-4615-a6f1-847020beafdd" providerId="AD" clId="Web-{B2556379-C4CA-4479-B14F-C70C5CC5A2BD}" dt="2023-10-18T20:27:04.582" v="169"/>
        <pc:sldMkLst>
          <pc:docMk/>
          <pc:sldMk cId="2942149237" sldId="303"/>
        </pc:sldMkLst>
        <pc:inkChg chg="add del">
          <ac:chgData name="Nicholas Billmire" userId="S::nb21k@fsu.edu::ba209ff4-84db-4615-a6f1-847020beafdd" providerId="AD" clId="Web-{B2556379-C4CA-4479-B14F-C70C5CC5A2BD}" dt="2023-10-18T20:27:04.582" v="169"/>
          <ac:inkMkLst>
            <pc:docMk/>
            <pc:sldMk cId="2942149237" sldId="303"/>
            <ac:inkMk id="6" creationId="{4CE9A274-E650-20C0-FF45-F871F9ED4F76}"/>
          </ac:inkMkLst>
        </pc:inkChg>
      </pc:sldChg>
      <pc:sldChg chg="modSp">
        <pc:chgData name="Nicholas Billmire" userId="S::nb21k@fsu.edu::ba209ff4-84db-4615-a6f1-847020beafdd" providerId="AD" clId="Web-{B2556379-C4CA-4479-B14F-C70C5CC5A2BD}" dt="2023-10-18T20:35:01.682" v="171" actId="20577"/>
        <pc:sldMkLst>
          <pc:docMk/>
          <pc:sldMk cId="1459907429" sldId="304"/>
        </pc:sldMkLst>
        <pc:spChg chg="mod">
          <ac:chgData name="Nicholas Billmire" userId="S::nb21k@fsu.edu::ba209ff4-84db-4615-a6f1-847020beafdd" providerId="AD" clId="Web-{B2556379-C4CA-4479-B14F-C70C5CC5A2BD}" dt="2023-10-18T20:35:01.682" v="171" actId="20577"/>
          <ac:spMkLst>
            <pc:docMk/>
            <pc:sldMk cId="1459907429" sldId="304"/>
            <ac:spMk id="2" creationId="{52A55DCE-F94A-7F04-555E-A87E87885ED5}"/>
          </ac:spMkLst>
        </pc:spChg>
      </pc:sldChg>
      <pc:sldChg chg="modSp">
        <pc:chgData name="Nicholas Billmire" userId="S::nb21k@fsu.edu::ba209ff4-84db-4615-a6f1-847020beafdd" providerId="AD" clId="Web-{B2556379-C4CA-4479-B14F-C70C5CC5A2BD}" dt="2023-10-18T20:43:06.907" v="175" actId="20577"/>
        <pc:sldMkLst>
          <pc:docMk/>
          <pc:sldMk cId="2212662802" sldId="306"/>
        </pc:sldMkLst>
        <pc:spChg chg="mod">
          <ac:chgData name="Nicholas Billmire" userId="S::nb21k@fsu.edu::ba209ff4-84db-4615-a6f1-847020beafdd" providerId="AD" clId="Web-{B2556379-C4CA-4479-B14F-C70C5CC5A2BD}" dt="2023-10-18T20:43:06.907" v="175" actId="20577"/>
          <ac:spMkLst>
            <pc:docMk/>
            <pc:sldMk cId="2212662802" sldId="306"/>
            <ac:spMk id="2" creationId="{5CFB8CB2-D9A8-EAF5-A61E-F22A198015D4}"/>
          </ac:spMkLst>
        </pc:spChg>
      </pc:sldChg>
    </pc:docChg>
  </pc:docChgLst>
  <pc:docChgLst>
    <pc:chgData name="Dallas Toth" userId="S::drt19b@fsu.edu::2608c9da-300a-44ee-ac7c-46d283d70db1" providerId="AD" clId="Web-{E58CED5D-9AA4-4828-99D3-F8EF6E97413A}"/>
    <pc:docChg chg="modSld">
      <pc:chgData name="Dallas Toth" userId="S::drt19b@fsu.edu::2608c9da-300a-44ee-ac7c-46d283d70db1" providerId="AD" clId="Web-{E58CED5D-9AA4-4828-99D3-F8EF6E97413A}" dt="2023-10-18T20:41:17.512" v="4" actId="1076"/>
      <pc:docMkLst>
        <pc:docMk/>
      </pc:docMkLst>
      <pc:sldChg chg="addSp modSp">
        <pc:chgData name="Dallas Toth" userId="S::drt19b@fsu.edu::2608c9da-300a-44ee-ac7c-46d283d70db1" providerId="AD" clId="Web-{E58CED5D-9AA4-4828-99D3-F8EF6E97413A}" dt="2023-10-18T20:41:17.512" v="4" actId="1076"/>
        <pc:sldMkLst>
          <pc:docMk/>
          <pc:sldMk cId="2597286186" sldId="298"/>
        </pc:sldMkLst>
        <pc:spChg chg="mod">
          <ac:chgData name="Dallas Toth" userId="S::drt19b@fsu.edu::2608c9da-300a-44ee-ac7c-46d283d70db1" providerId="AD" clId="Web-{E58CED5D-9AA4-4828-99D3-F8EF6E97413A}" dt="2023-10-18T20:41:17.512" v="4" actId="1076"/>
          <ac:spMkLst>
            <pc:docMk/>
            <pc:sldMk cId="2597286186" sldId="298"/>
            <ac:spMk id="5" creationId="{255E8065-B9C8-BAC8-F9A2-8630B60C925D}"/>
          </ac:spMkLst>
        </pc:spChg>
        <pc:picChg chg="add mod">
          <ac:chgData name="Dallas Toth" userId="S::drt19b@fsu.edu::2608c9da-300a-44ee-ac7c-46d283d70db1" providerId="AD" clId="Web-{E58CED5D-9AA4-4828-99D3-F8EF6E97413A}" dt="2023-10-18T20:17:58.009" v="3" actId="1076"/>
          <ac:picMkLst>
            <pc:docMk/>
            <pc:sldMk cId="2597286186" sldId="298"/>
            <ac:picMk id="6" creationId="{67144A64-B279-FD52-6D68-B977F9613043}"/>
          </ac:picMkLst>
        </pc:picChg>
      </pc:sldChg>
    </pc:docChg>
  </pc:docChgLst>
  <pc:docChgLst>
    <pc:chgData name="Nicholas Billmire" userId="S::nb21k@fsu.edu::ba209ff4-84db-4615-a6f1-847020beafdd" providerId="AD" clId="Web-{93C49CA2-EFE7-4104-B343-F96D3ABF4C74}"/>
    <pc:docChg chg="modSld sldOrd">
      <pc:chgData name="Nicholas Billmire" userId="S::nb21k@fsu.edu::ba209ff4-84db-4615-a6f1-847020beafdd" providerId="AD" clId="Web-{93C49CA2-EFE7-4104-B343-F96D3ABF4C74}" dt="2023-10-18T21:13:10.767" v="224" actId="20577"/>
      <pc:docMkLst>
        <pc:docMk/>
      </pc:docMkLst>
      <pc:sldChg chg="modSp">
        <pc:chgData name="Nicholas Billmire" userId="S::nb21k@fsu.edu::ba209ff4-84db-4615-a6f1-847020beafdd" providerId="AD" clId="Web-{93C49CA2-EFE7-4104-B343-F96D3ABF4C74}" dt="2023-10-18T21:11:36.093" v="163" actId="20577"/>
        <pc:sldMkLst>
          <pc:docMk/>
          <pc:sldMk cId="2942149237" sldId="303"/>
        </pc:sldMkLst>
        <pc:spChg chg="mod">
          <ac:chgData name="Nicholas Billmire" userId="S::nb21k@fsu.edu::ba209ff4-84db-4615-a6f1-847020beafdd" providerId="AD" clId="Web-{93C49CA2-EFE7-4104-B343-F96D3ABF4C74}" dt="2023-10-18T21:11:36.093" v="163" actId="20577"/>
          <ac:spMkLst>
            <pc:docMk/>
            <pc:sldMk cId="2942149237" sldId="303"/>
            <ac:spMk id="3" creationId="{216A6260-221B-59E8-0B29-9DE4E86889A3}"/>
          </ac:spMkLst>
        </pc:spChg>
      </pc:sldChg>
      <pc:sldChg chg="ord">
        <pc:chgData name="Nicholas Billmire" userId="S::nb21k@fsu.edu::ba209ff4-84db-4615-a6f1-847020beafdd" providerId="AD" clId="Web-{93C49CA2-EFE7-4104-B343-F96D3ABF4C74}" dt="2023-10-18T21:00:42.917" v="0"/>
        <pc:sldMkLst>
          <pc:docMk/>
          <pc:sldMk cId="3030336407" sldId="305"/>
        </pc:sldMkLst>
      </pc:sldChg>
      <pc:sldChg chg="modSp">
        <pc:chgData name="Nicholas Billmire" userId="S::nb21k@fsu.edu::ba209ff4-84db-4615-a6f1-847020beafdd" providerId="AD" clId="Web-{93C49CA2-EFE7-4104-B343-F96D3ABF4C74}" dt="2023-10-18T21:13:10.767" v="224" actId="20577"/>
        <pc:sldMkLst>
          <pc:docMk/>
          <pc:sldMk cId="786534724" sldId="415"/>
        </pc:sldMkLst>
        <pc:spChg chg="mod">
          <ac:chgData name="Nicholas Billmire" userId="S::nb21k@fsu.edu::ba209ff4-84db-4615-a6f1-847020beafdd" providerId="AD" clId="Web-{93C49CA2-EFE7-4104-B343-F96D3ABF4C74}" dt="2023-10-18T21:13:10.767" v="224" actId="20577"/>
          <ac:spMkLst>
            <pc:docMk/>
            <pc:sldMk cId="786534724" sldId="415"/>
            <ac:spMk id="2" creationId="{37CA9CE4-EFF0-F5AA-E1C1-E4D4440223EF}"/>
          </ac:spMkLst>
        </pc:spChg>
      </pc:sldChg>
    </pc:docChg>
  </pc:docChgLst>
  <pc:docChgLst>
    <pc:chgData name="Nicholas Billmire" userId="S::nb21k@fsu.edu::ba209ff4-84db-4615-a6f1-847020beafdd" providerId="AD" clId="Web-{2D83678A-F063-4561-9FB6-36EEACD6DB9C}"/>
    <pc:docChg chg="modSld">
      <pc:chgData name="Nicholas Billmire" userId="S::nb21k@fsu.edu::ba209ff4-84db-4615-a6f1-847020beafdd" providerId="AD" clId="Web-{2D83678A-F063-4561-9FB6-36EEACD6DB9C}" dt="2023-10-18T21:18:35.711" v="54" actId="20577"/>
      <pc:docMkLst>
        <pc:docMk/>
      </pc:docMkLst>
      <pc:sldChg chg="modSp">
        <pc:chgData name="Nicholas Billmire" userId="S::nb21k@fsu.edu::ba209ff4-84db-4615-a6f1-847020beafdd" providerId="AD" clId="Web-{2D83678A-F063-4561-9FB6-36EEACD6DB9C}" dt="2023-10-18T21:18:35.711" v="54" actId="20577"/>
        <pc:sldMkLst>
          <pc:docMk/>
          <pc:sldMk cId="3916214076" sldId="286"/>
        </pc:sldMkLst>
        <pc:spChg chg="mod">
          <ac:chgData name="Nicholas Billmire" userId="S::nb21k@fsu.edu::ba209ff4-84db-4615-a6f1-847020beafdd" providerId="AD" clId="Web-{2D83678A-F063-4561-9FB6-36EEACD6DB9C}" dt="2023-10-18T21:18:35.711" v="54" actId="20577"/>
          <ac:spMkLst>
            <pc:docMk/>
            <pc:sldMk cId="3916214076" sldId="286"/>
            <ac:spMk id="2" creationId="{8C27A43C-76A3-2A59-DA87-966B6AAB78E3}"/>
          </ac:spMkLst>
        </pc:spChg>
      </pc:sldChg>
    </pc:docChg>
  </pc:docChgLst>
  <pc:docChgLst>
    <pc:chgData name="Dallas Toth" userId="S::drt19b@fsu.edu::2608c9da-300a-44ee-ac7c-46d283d70db1" providerId="AD" clId="Web-{FFD2054E-136F-A2D7-5E5E-4743DD015E0F}"/>
    <pc:docChg chg="modSld sldOrd">
      <pc:chgData name="Dallas Toth" userId="S::drt19b@fsu.edu::2608c9da-300a-44ee-ac7c-46d283d70db1" providerId="AD" clId="Web-{FFD2054E-136F-A2D7-5E5E-4743DD015E0F}" dt="2023-12-05T00:39:37.026" v="5"/>
      <pc:docMkLst>
        <pc:docMk/>
      </pc:docMkLst>
      <pc:sldChg chg="ord">
        <pc:chgData name="Dallas Toth" userId="S::drt19b@fsu.edu::2608c9da-300a-44ee-ac7c-46d283d70db1" providerId="AD" clId="Web-{FFD2054E-136F-A2D7-5E5E-4743DD015E0F}" dt="2023-12-05T00:39:37.026" v="5"/>
        <pc:sldMkLst>
          <pc:docMk/>
          <pc:sldMk cId="2597286186" sldId="298"/>
        </pc:sldMkLst>
      </pc:sldChg>
      <pc:sldChg chg="modSp">
        <pc:chgData name="Dallas Toth" userId="S::drt19b@fsu.edu::2608c9da-300a-44ee-ac7c-46d283d70db1" providerId="AD" clId="Web-{FFD2054E-136F-A2D7-5E5E-4743DD015E0F}" dt="2023-12-05T00:36:12.912" v="3" actId="20577"/>
        <pc:sldMkLst>
          <pc:docMk/>
          <pc:sldMk cId="2346122338" sldId="428"/>
        </pc:sldMkLst>
        <pc:spChg chg="mod">
          <ac:chgData name="Dallas Toth" userId="S::drt19b@fsu.edu::2608c9da-300a-44ee-ac7c-46d283d70db1" providerId="AD" clId="Web-{FFD2054E-136F-A2D7-5E5E-4743DD015E0F}" dt="2023-12-05T00:36:12.912" v="3" actId="20577"/>
          <ac:spMkLst>
            <pc:docMk/>
            <pc:sldMk cId="2346122338" sldId="428"/>
            <ac:spMk id="2" creationId="{26121398-8225-7470-B444-CEEBD934DAE9}"/>
          </ac:spMkLst>
        </pc:spChg>
      </pc:sldChg>
      <pc:sldChg chg="ord">
        <pc:chgData name="Dallas Toth" userId="S::drt19b@fsu.edu::2608c9da-300a-44ee-ac7c-46d283d70db1" providerId="AD" clId="Web-{FFD2054E-136F-A2D7-5E5E-4743DD015E0F}" dt="2023-12-05T00:38:15.024" v="4"/>
        <pc:sldMkLst>
          <pc:docMk/>
          <pc:sldMk cId="1152919042" sldId="434"/>
        </pc:sldMkLst>
      </pc:sldChg>
    </pc:docChg>
  </pc:docChgLst>
  <pc:docChgLst>
    <pc:chgData name="Nicholas Billmire" userId="S::nb21k@fsu.edu::ba209ff4-84db-4615-a6f1-847020beafdd" providerId="AD" clId="Web-{61BA7F19-402F-48A7-BF0C-201E470424B5}"/>
    <pc:docChg chg="modSld">
      <pc:chgData name="Nicholas Billmire" userId="S::nb21k@fsu.edu::ba209ff4-84db-4615-a6f1-847020beafdd" providerId="AD" clId="Web-{61BA7F19-402F-48A7-BF0C-201E470424B5}" dt="2023-12-06T22:20:57.062" v="9" actId="14100"/>
      <pc:docMkLst>
        <pc:docMk/>
      </pc:docMkLst>
      <pc:sldChg chg="addSp delSp modSp">
        <pc:chgData name="Nicholas Billmire" userId="S::nb21k@fsu.edu::ba209ff4-84db-4615-a6f1-847020beafdd" providerId="AD" clId="Web-{61BA7F19-402F-48A7-BF0C-201E470424B5}" dt="2023-12-06T22:20:57.062" v="9" actId="14100"/>
        <pc:sldMkLst>
          <pc:docMk/>
          <pc:sldMk cId="2986563738" sldId="422"/>
        </pc:sldMkLst>
        <pc:spChg chg="add del mod">
          <ac:chgData name="Nicholas Billmire" userId="S::nb21k@fsu.edu::ba209ff4-84db-4615-a6f1-847020beafdd" providerId="AD" clId="Web-{61BA7F19-402F-48A7-BF0C-201E470424B5}" dt="2023-12-06T22:20:48.781" v="7"/>
          <ac:spMkLst>
            <pc:docMk/>
            <pc:sldMk cId="2986563738" sldId="422"/>
            <ac:spMk id="6" creationId="{C8DF74D4-D506-36D8-7E90-9DC4B8DB5301}"/>
          </ac:spMkLst>
        </pc:spChg>
        <pc:spChg chg="mod">
          <ac:chgData name="Nicholas Billmire" userId="S::nb21k@fsu.edu::ba209ff4-84db-4615-a6f1-847020beafdd" providerId="AD" clId="Web-{61BA7F19-402F-48A7-BF0C-201E470424B5}" dt="2023-12-06T22:20:49.843" v="8" actId="1076"/>
          <ac:spMkLst>
            <pc:docMk/>
            <pc:sldMk cId="2986563738" sldId="422"/>
            <ac:spMk id="8" creationId="{438F0063-5156-191B-F699-BDC25E687ED8}"/>
          </ac:spMkLst>
        </pc:spChg>
        <pc:picChg chg="add del">
          <ac:chgData name="Nicholas Billmire" userId="S::nb21k@fsu.edu::ba209ff4-84db-4615-a6f1-847020beafdd" providerId="AD" clId="Web-{61BA7F19-402F-48A7-BF0C-201E470424B5}" dt="2023-12-06T22:20:47.875" v="6"/>
          <ac:picMkLst>
            <pc:docMk/>
            <pc:sldMk cId="2986563738" sldId="422"/>
            <ac:picMk id="7" creationId="{CA7E1FF1-737F-C2A3-C110-D16E2E19612E}"/>
          </ac:picMkLst>
        </pc:picChg>
        <pc:picChg chg="add del mod ord">
          <ac:chgData name="Nicholas Billmire" userId="S::nb21k@fsu.edu::ba209ff4-84db-4615-a6f1-847020beafdd" providerId="AD" clId="Web-{61BA7F19-402F-48A7-BF0C-201E470424B5}" dt="2023-12-06T22:20:57.062" v="9" actId="14100"/>
          <ac:picMkLst>
            <pc:docMk/>
            <pc:sldMk cId="2986563738" sldId="422"/>
            <ac:picMk id="9" creationId="{9AE4769B-0A13-103D-F112-54A37E0FE5FE}"/>
          </ac:picMkLst>
        </pc:picChg>
      </pc:sldChg>
    </pc:docChg>
  </pc:docChgLst>
  <pc:docChgLst>
    <pc:chgData name="Nicholas Billmire" userId="S::nb21k@fsu.edu::ba209ff4-84db-4615-a6f1-847020beafdd" providerId="AD" clId="Web-{4D724C42-97FA-42D4-A3F8-7A55E6C87118}"/>
    <pc:docChg chg="modSld">
      <pc:chgData name="Nicholas Billmire" userId="S::nb21k@fsu.edu::ba209ff4-84db-4615-a6f1-847020beafdd" providerId="AD" clId="Web-{4D724C42-97FA-42D4-A3F8-7A55E6C87118}" dt="2023-12-07T16:42:58.663" v="1"/>
      <pc:docMkLst>
        <pc:docMk/>
      </pc:docMkLst>
      <pc:sldChg chg="addSp delSp modSp">
        <pc:chgData name="Nicholas Billmire" userId="S::nb21k@fsu.edu::ba209ff4-84db-4615-a6f1-847020beafdd" providerId="AD" clId="Web-{4D724C42-97FA-42D4-A3F8-7A55E6C87118}" dt="2023-12-07T16:42:58.663" v="1"/>
        <pc:sldMkLst>
          <pc:docMk/>
          <pc:sldMk cId="2986563738" sldId="422"/>
        </pc:sldMkLst>
        <pc:spChg chg="add del mod">
          <ac:chgData name="Nicholas Billmire" userId="S::nb21k@fsu.edu::ba209ff4-84db-4615-a6f1-847020beafdd" providerId="AD" clId="Web-{4D724C42-97FA-42D4-A3F8-7A55E6C87118}" dt="2023-12-07T16:42:58.663" v="1"/>
          <ac:spMkLst>
            <pc:docMk/>
            <pc:sldMk cId="2986563738" sldId="422"/>
            <ac:spMk id="6" creationId="{0BD910E9-89CD-C0A6-1E56-719510689BC8}"/>
          </ac:spMkLst>
        </pc:spChg>
        <pc:picChg chg="add mod ord">
          <ac:chgData name="Nicholas Billmire" userId="S::nb21k@fsu.edu::ba209ff4-84db-4615-a6f1-847020beafdd" providerId="AD" clId="Web-{4D724C42-97FA-42D4-A3F8-7A55E6C87118}" dt="2023-12-07T16:42:58.663" v="1"/>
          <ac:picMkLst>
            <pc:docMk/>
            <pc:sldMk cId="2986563738" sldId="422"/>
            <ac:picMk id="7" creationId="{C5F965B6-4872-15D9-30D4-F87E13FB1936}"/>
          </ac:picMkLst>
        </pc:picChg>
        <pc:picChg chg="del">
          <ac:chgData name="Nicholas Billmire" userId="S::nb21k@fsu.edu::ba209ff4-84db-4615-a6f1-847020beafdd" providerId="AD" clId="Web-{4D724C42-97FA-42D4-A3F8-7A55E6C87118}" dt="2023-12-07T16:42:57.304" v="0"/>
          <ac:picMkLst>
            <pc:docMk/>
            <pc:sldMk cId="2986563738" sldId="422"/>
            <ac:picMk id="9" creationId="{9AE4769B-0A13-103D-F112-54A37E0FE5FE}"/>
          </ac:picMkLst>
        </pc:picChg>
      </pc:sldChg>
    </pc:docChg>
  </pc:docChgLst>
  <pc:docChgLst>
    <pc:chgData name="Austin Roberts" userId="S::akr20a@fsu.edu::7b1b4fc4-a06b-466c-a4f7-d9ef7a2eff23" providerId="AD" clId="Web-{F21AE483-B588-4B19-867C-831A1371153A}"/>
    <pc:docChg chg="modSld">
      <pc:chgData name="Austin Roberts" userId="S::akr20a@fsu.edu::7b1b4fc4-a06b-466c-a4f7-d9ef7a2eff23" providerId="AD" clId="Web-{F21AE483-B588-4B19-867C-831A1371153A}" dt="2023-10-18T20:42:24.365" v="342" actId="20577"/>
      <pc:docMkLst>
        <pc:docMk/>
      </pc:docMkLst>
      <pc:sldChg chg="modSp">
        <pc:chgData name="Austin Roberts" userId="S::akr20a@fsu.edu::7b1b4fc4-a06b-466c-a4f7-d9ef7a2eff23" providerId="AD" clId="Web-{F21AE483-B588-4B19-867C-831A1371153A}" dt="2023-10-18T20:42:24.365" v="342" actId="20577"/>
        <pc:sldMkLst>
          <pc:docMk/>
          <pc:sldMk cId="1435836096" sldId="285"/>
        </pc:sldMkLst>
        <pc:spChg chg="mod">
          <ac:chgData name="Austin Roberts" userId="S::akr20a@fsu.edu::7b1b4fc4-a06b-466c-a4f7-d9ef7a2eff23" providerId="AD" clId="Web-{F21AE483-B588-4B19-867C-831A1371153A}" dt="2023-10-18T20:42:24.365" v="342" actId="20577"/>
          <ac:spMkLst>
            <pc:docMk/>
            <pc:sldMk cId="1435836096" sldId="285"/>
            <ac:spMk id="3" creationId="{8962E509-CACE-3200-0BBC-F7AE86A04B14}"/>
          </ac:spMkLst>
        </pc:spChg>
      </pc:sldChg>
      <pc:sldChg chg="addSp delSp modSp">
        <pc:chgData name="Austin Roberts" userId="S::akr20a@fsu.edu::7b1b4fc4-a06b-466c-a4f7-d9ef7a2eff23" providerId="AD" clId="Web-{F21AE483-B588-4B19-867C-831A1371153A}" dt="2023-10-18T20:42:19.303" v="331" actId="20577"/>
        <pc:sldMkLst>
          <pc:docMk/>
          <pc:sldMk cId="2597286186" sldId="298"/>
        </pc:sldMkLst>
        <pc:spChg chg="mod">
          <ac:chgData name="Austin Roberts" userId="S::akr20a@fsu.edu::7b1b4fc4-a06b-466c-a4f7-d9ef7a2eff23" providerId="AD" clId="Web-{F21AE483-B588-4B19-867C-831A1371153A}" dt="2023-10-18T20:42:19.303" v="331" actId="20577"/>
          <ac:spMkLst>
            <pc:docMk/>
            <pc:sldMk cId="2597286186" sldId="298"/>
            <ac:spMk id="3" creationId="{E502D35C-0212-709E-A993-A19CDDC06B42}"/>
          </ac:spMkLst>
        </pc:spChg>
        <pc:spChg chg="mod">
          <ac:chgData name="Austin Roberts" userId="S::akr20a@fsu.edu::7b1b4fc4-a06b-466c-a4f7-d9ef7a2eff23" providerId="AD" clId="Web-{F21AE483-B588-4B19-867C-831A1371153A}" dt="2023-10-18T20:36:56.043" v="132" actId="20577"/>
          <ac:spMkLst>
            <pc:docMk/>
            <pc:sldMk cId="2597286186" sldId="298"/>
            <ac:spMk id="10" creationId="{9AF674DB-5A62-FBB7-51D2-9850D2912122}"/>
          </ac:spMkLst>
        </pc:spChg>
        <pc:spChg chg="mod">
          <ac:chgData name="Austin Roberts" userId="S::akr20a@fsu.edu::7b1b4fc4-a06b-466c-a4f7-d9ef7a2eff23" providerId="AD" clId="Web-{F21AE483-B588-4B19-867C-831A1371153A}" dt="2023-10-18T20:37:06.434" v="148" actId="20577"/>
          <ac:spMkLst>
            <pc:docMk/>
            <pc:sldMk cId="2597286186" sldId="298"/>
            <ac:spMk id="12" creationId="{3EC78A0D-61DA-B3A0-B6F8-56921DB0FE32}"/>
          </ac:spMkLst>
        </pc:spChg>
        <pc:spChg chg="mod">
          <ac:chgData name="Austin Roberts" userId="S::akr20a@fsu.edu::7b1b4fc4-a06b-466c-a4f7-d9ef7a2eff23" providerId="AD" clId="Web-{F21AE483-B588-4B19-867C-831A1371153A}" dt="2023-10-18T20:37:21.294" v="164" actId="20577"/>
          <ac:spMkLst>
            <pc:docMk/>
            <pc:sldMk cId="2597286186" sldId="298"/>
            <ac:spMk id="13" creationId="{83A93270-954A-B908-3842-ABBFE001A6B1}"/>
          </ac:spMkLst>
        </pc:spChg>
        <pc:spChg chg="mod">
          <ac:chgData name="Austin Roberts" userId="S::akr20a@fsu.edu::7b1b4fc4-a06b-466c-a4f7-d9ef7a2eff23" providerId="AD" clId="Web-{F21AE483-B588-4B19-867C-831A1371153A}" dt="2023-10-18T20:37:42.326" v="196" actId="20577"/>
          <ac:spMkLst>
            <pc:docMk/>
            <pc:sldMk cId="2597286186" sldId="298"/>
            <ac:spMk id="14" creationId="{6D5D003B-C727-86F5-8468-7EF7C47AE454}"/>
          </ac:spMkLst>
        </pc:spChg>
        <pc:spChg chg="mod">
          <ac:chgData name="Austin Roberts" userId="S::akr20a@fsu.edu::7b1b4fc4-a06b-466c-a4f7-d9ef7a2eff23" providerId="AD" clId="Web-{F21AE483-B588-4B19-867C-831A1371153A}" dt="2023-10-18T20:41:19.675" v="289" actId="20577"/>
          <ac:spMkLst>
            <pc:docMk/>
            <pc:sldMk cId="2597286186" sldId="298"/>
            <ac:spMk id="16" creationId="{C51C2289-6D2A-C482-6733-0569BDC5A122}"/>
          </ac:spMkLst>
        </pc:spChg>
        <pc:spChg chg="mod">
          <ac:chgData name="Austin Roberts" userId="S::akr20a@fsu.edu::7b1b4fc4-a06b-466c-a4f7-d9ef7a2eff23" providerId="AD" clId="Web-{F21AE483-B588-4B19-867C-831A1371153A}" dt="2023-10-18T20:41:28.191" v="313" actId="20577"/>
          <ac:spMkLst>
            <pc:docMk/>
            <pc:sldMk cId="2597286186" sldId="298"/>
            <ac:spMk id="18" creationId="{1F1C4994-6B05-41DE-5105-351396712935}"/>
          </ac:spMkLst>
        </pc:spChg>
        <pc:picChg chg="add mod">
          <ac:chgData name="Austin Roberts" userId="S::akr20a@fsu.edu::7b1b4fc4-a06b-466c-a4f7-d9ef7a2eff23" providerId="AD" clId="Web-{F21AE483-B588-4B19-867C-831A1371153A}" dt="2023-10-18T20:42:11.349" v="318" actId="1076"/>
          <ac:picMkLst>
            <pc:docMk/>
            <pc:sldMk cId="2597286186" sldId="298"/>
            <ac:picMk id="2" creationId="{F7DEAB98-41F7-5472-9A99-D916B8A2A293}"/>
          </ac:picMkLst>
        </pc:picChg>
        <pc:picChg chg="mod">
          <ac:chgData name="Austin Roberts" userId="S::akr20a@fsu.edu::7b1b4fc4-a06b-466c-a4f7-d9ef7a2eff23" providerId="AD" clId="Web-{F21AE483-B588-4B19-867C-831A1371153A}" dt="2023-10-18T20:41:59.598" v="315" actId="1076"/>
          <ac:picMkLst>
            <pc:docMk/>
            <pc:sldMk cId="2597286186" sldId="298"/>
            <ac:picMk id="17" creationId="{2C5D1E6D-6762-B805-C0EB-40AB92CE87C6}"/>
          </ac:picMkLst>
        </pc:picChg>
        <pc:picChg chg="del">
          <ac:chgData name="Austin Roberts" userId="S::akr20a@fsu.edu::7b1b4fc4-a06b-466c-a4f7-d9ef7a2eff23" providerId="AD" clId="Web-{F21AE483-B588-4B19-867C-831A1371153A}" dt="2023-10-18T20:41:55.895" v="314"/>
          <ac:picMkLst>
            <pc:docMk/>
            <pc:sldMk cId="2597286186" sldId="298"/>
            <ac:picMk id="19" creationId="{ED341180-085B-AB89-CE57-D52FAA246624}"/>
          </ac:picMkLst>
        </pc:picChg>
      </pc:sldChg>
    </pc:docChg>
  </pc:docChgLst>
  <pc:docChgLst>
    <pc:chgData name="Evan Cloutier" userId="aec76e63-1e01-4161-909b-7ff73b98b78f" providerId="ADAL" clId="{26A021CC-66C1-4D21-BD6D-3D2C4C229BBC}"/>
    <pc:docChg chg="undo custSel delSld modSld modSection">
      <pc:chgData name="Evan Cloutier" userId="aec76e63-1e01-4161-909b-7ff73b98b78f" providerId="ADAL" clId="{26A021CC-66C1-4D21-BD6D-3D2C4C229BBC}" dt="2023-12-06T23:21:14.809" v="1710" actId="113"/>
      <pc:docMkLst>
        <pc:docMk/>
      </pc:docMkLst>
      <pc:sldChg chg="delSp modSp mod">
        <pc:chgData name="Evan Cloutier" userId="aec76e63-1e01-4161-909b-7ff73b98b78f" providerId="ADAL" clId="{26A021CC-66C1-4D21-BD6D-3D2C4C229BBC}" dt="2023-12-01T00:42:59.369" v="1" actId="478"/>
        <pc:sldMkLst>
          <pc:docMk/>
          <pc:sldMk cId="2066863649" sldId="256"/>
        </pc:sldMkLst>
        <pc:spChg chg="mod">
          <ac:chgData name="Evan Cloutier" userId="aec76e63-1e01-4161-909b-7ff73b98b78f" providerId="ADAL" clId="{26A021CC-66C1-4D21-BD6D-3D2C4C229BBC}" dt="2023-12-01T00:38:57.130" v="0" actId="20577"/>
          <ac:spMkLst>
            <pc:docMk/>
            <pc:sldMk cId="2066863649" sldId="256"/>
            <ac:spMk id="6" creationId="{1A98657A-6FD2-A346-6456-FE7CA89F9095}"/>
          </ac:spMkLst>
        </pc:spChg>
        <pc:picChg chg="del">
          <ac:chgData name="Evan Cloutier" userId="aec76e63-1e01-4161-909b-7ff73b98b78f" providerId="ADAL" clId="{26A021CC-66C1-4D21-BD6D-3D2C4C229BBC}" dt="2023-12-01T00:42:59.369" v="1" actId="478"/>
          <ac:picMkLst>
            <pc:docMk/>
            <pc:sldMk cId="2066863649" sldId="256"/>
            <ac:picMk id="3" creationId="{D6664502-B566-D7E5-E544-798598400552}"/>
          </ac:picMkLst>
        </pc:picChg>
      </pc:sldChg>
      <pc:sldChg chg="addSp delSp modSp mod">
        <pc:chgData name="Evan Cloutier" userId="aec76e63-1e01-4161-909b-7ff73b98b78f" providerId="ADAL" clId="{26A021CC-66C1-4D21-BD6D-3D2C4C229BBC}" dt="2023-12-06T23:21:14.809" v="1710" actId="113"/>
        <pc:sldMkLst>
          <pc:docMk/>
          <pc:sldMk cId="3754936984" sldId="423"/>
        </pc:sldMkLst>
        <pc:spChg chg="add del">
          <ac:chgData name="Evan Cloutier" userId="aec76e63-1e01-4161-909b-7ff73b98b78f" providerId="ADAL" clId="{26A021CC-66C1-4D21-BD6D-3D2C4C229BBC}" dt="2023-12-05T19:53:14.244" v="855"/>
          <ac:spMkLst>
            <pc:docMk/>
            <pc:sldMk cId="3754936984" sldId="423"/>
            <ac:spMk id="2" creationId="{D53CB5C2-11AF-5CAC-77F7-371040821DE1}"/>
          </ac:spMkLst>
        </pc:spChg>
        <pc:spChg chg="add del mod">
          <ac:chgData name="Evan Cloutier" userId="aec76e63-1e01-4161-909b-7ff73b98b78f" providerId="ADAL" clId="{26A021CC-66C1-4D21-BD6D-3D2C4C229BBC}" dt="2023-12-06T23:14:39.899" v="1590"/>
          <ac:spMkLst>
            <pc:docMk/>
            <pc:sldMk cId="3754936984" sldId="423"/>
            <ac:spMk id="6" creationId="{8F8C6B41-2473-B84D-6C08-283CC8C91E65}"/>
          </ac:spMkLst>
        </pc:spChg>
        <pc:graphicFrameChg chg="add del mod modGraphic">
          <ac:chgData name="Evan Cloutier" userId="aec76e63-1e01-4161-909b-7ff73b98b78f" providerId="ADAL" clId="{26A021CC-66C1-4D21-BD6D-3D2C4C229BBC}" dt="2023-12-05T19:46:52.184" v="852"/>
          <ac:graphicFrameMkLst>
            <pc:docMk/>
            <pc:sldMk cId="3754936984" sldId="423"/>
            <ac:graphicFrameMk id="6" creationId="{35CE881A-EA87-60E2-E5D1-800234E41D8F}"/>
          </ac:graphicFrameMkLst>
        </pc:graphicFrameChg>
        <pc:graphicFrameChg chg="add del mod modGraphic">
          <ac:chgData name="Evan Cloutier" userId="aec76e63-1e01-4161-909b-7ff73b98b78f" providerId="ADAL" clId="{26A021CC-66C1-4D21-BD6D-3D2C4C229BBC}" dt="2023-12-06T23:14:36.664" v="1589" actId="478"/>
          <ac:graphicFrameMkLst>
            <pc:docMk/>
            <pc:sldMk cId="3754936984" sldId="423"/>
            <ac:graphicFrameMk id="7" creationId="{60BDAE97-DE3B-AC52-DBDE-9AB58C29A0EA}"/>
          </ac:graphicFrameMkLst>
        </pc:graphicFrameChg>
        <pc:graphicFrameChg chg="add mod modGraphic">
          <ac:chgData name="Evan Cloutier" userId="aec76e63-1e01-4161-909b-7ff73b98b78f" providerId="ADAL" clId="{26A021CC-66C1-4D21-BD6D-3D2C4C229BBC}" dt="2023-12-06T23:21:14.809" v="1710" actId="113"/>
          <ac:graphicFrameMkLst>
            <pc:docMk/>
            <pc:sldMk cId="3754936984" sldId="423"/>
            <ac:graphicFrameMk id="8" creationId="{C9A2FDFF-0A2E-A2CA-4AE2-BCE6185A4BCB}"/>
          </ac:graphicFrameMkLst>
        </pc:graphicFrameChg>
      </pc:sldChg>
      <pc:sldChg chg="del">
        <pc:chgData name="Evan Cloutier" userId="aec76e63-1e01-4161-909b-7ff73b98b78f" providerId="ADAL" clId="{26A021CC-66C1-4D21-BD6D-3D2C4C229BBC}" dt="2023-12-05T00:37:51.545" v="845" actId="47"/>
        <pc:sldMkLst>
          <pc:docMk/>
          <pc:sldMk cId="174651343" sldId="424"/>
        </pc:sldMkLst>
      </pc:sldChg>
      <pc:sldChg chg="addSp modSp mod">
        <pc:chgData name="Evan Cloutier" userId="aec76e63-1e01-4161-909b-7ff73b98b78f" providerId="ADAL" clId="{26A021CC-66C1-4D21-BD6D-3D2C4C229BBC}" dt="2023-12-06T21:48:30.180" v="1005" actId="20577"/>
        <pc:sldMkLst>
          <pc:docMk/>
          <pc:sldMk cId="3393390288" sldId="426"/>
        </pc:sldMkLst>
        <pc:spChg chg="mod">
          <ac:chgData name="Evan Cloutier" userId="aec76e63-1e01-4161-909b-7ff73b98b78f" providerId="ADAL" clId="{26A021CC-66C1-4D21-BD6D-3D2C4C229BBC}" dt="2023-12-06T21:48:30.180" v="1005" actId="20577"/>
          <ac:spMkLst>
            <pc:docMk/>
            <pc:sldMk cId="3393390288" sldId="426"/>
            <ac:spMk id="5" creationId="{1DEB5C7B-C96E-23D3-967B-9BD13EA030E0}"/>
          </ac:spMkLst>
        </pc:spChg>
        <pc:picChg chg="add mod">
          <ac:chgData name="Evan Cloutier" userId="aec76e63-1e01-4161-909b-7ff73b98b78f" providerId="ADAL" clId="{26A021CC-66C1-4D21-BD6D-3D2C4C229BBC}" dt="2023-12-06T21:44:48.394" v="869" actId="1076"/>
          <ac:picMkLst>
            <pc:docMk/>
            <pc:sldMk cId="3393390288" sldId="426"/>
            <ac:picMk id="1026" creationId="{DFADB64E-01F1-9E16-F9F6-C2EAAD4D0A8F}"/>
          </ac:picMkLst>
        </pc:picChg>
      </pc:sldChg>
      <pc:sldChg chg="addSp delSp modSp mod">
        <pc:chgData name="Evan Cloutier" userId="aec76e63-1e01-4161-909b-7ff73b98b78f" providerId="ADAL" clId="{26A021CC-66C1-4D21-BD6D-3D2C4C229BBC}" dt="2023-12-06T21:43:38.159" v="865" actId="1076"/>
        <pc:sldMkLst>
          <pc:docMk/>
          <pc:sldMk cId="3640869279" sldId="427"/>
        </pc:sldMkLst>
        <pc:spChg chg="add del mod">
          <ac:chgData name="Evan Cloutier" userId="aec76e63-1e01-4161-909b-7ff73b98b78f" providerId="ADAL" clId="{26A021CC-66C1-4D21-BD6D-3D2C4C229BBC}" dt="2023-12-06T21:43:26.809" v="860"/>
          <ac:spMkLst>
            <pc:docMk/>
            <pc:sldMk cId="3640869279" sldId="427"/>
            <ac:spMk id="2" creationId="{B5608E95-FC86-500F-E6E8-3DA641A6E8C6}"/>
          </ac:spMkLst>
        </pc:spChg>
        <pc:picChg chg="add del mod">
          <ac:chgData name="Evan Cloutier" userId="aec76e63-1e01-4161-909b-7ff73b98b78f" providerId="ADAL" clId="{26A021CC-66C1-4D21-BD6D-3D2C4C229BBC}" dt="2023-12-06T21:43:24.793" v="859" actId="21"/>
          <ac:picMkLst>
            <pc:docMk/>
            <pc:sldMk cId="3640869279" sldId="427"/>
            <ac:picMk id="6" creationId="{520BC20C-5ACD-9450-AEC7-9DD6F7F40158}"/>
          </ac:picMkLst>
        </pc:picChg>
        <pc:picChg chg="add mod">
          <ac:chgData name="Evan Cloutier" userId="aec76e63-1e01-4161-909b-7ff73b98b78f" providerId="ADAL" clId="{26A021CC-66C1-4D21-BD6D-3D2C4C229BBC}" dt="2023-12-06T21:43:38.159" v="865" actId="1076"/>
          <ac:picMkLst>
            <pc:docMk/>
            <pc:sldMk cId="3640869279" sldId="427"/>
            <ac:picMk id="7" creationId="{89A99788-581E-CB71-EE85-8A2F2DCC7405}"/>
          </ac:picMkLst>
        </pc:picChg>
        <pc:picChg chg="del">
          <ac:chgData name="Evan Cloutier" userId="aec76e63-1e01-4161-909b-7ff73b98b78f" providerId="ADAL" clId="{26A021CC-66C1-4D21-BD6D-3D2C4C229BBC}" dt="2023-12-06T21:43:21.866" v="857" actId="478"/>
          <ac:picMkLst>
            <pc:docMk/>
            <pc:sldMk cId="3640869279" sldId="427"/>
            <ac:picMk id="1026" creationId="{202D87F8-7371-7FB9-999B-393E46885880}"/>
          </ac:picMkLst>
        </pc:picChg>
      </pc:sldChg>
      <pc:sldChg chg="modSp mod">
        <pc:chgData name="Evan Cloutier" userId="aec76e63-1e01-4161-909b-7ff73b98b78f" providerId="ADAL" clId="{26A021CC-66C1-4D21-BD6D-3D2C4C229BBC}" dt="2023-12-06T22:10:34.415" v="1581" actId="20577"/>
        <pc:sldMkLst>
          <pc:docMk/>
          <pc:sldMk cId="2346122338" sldId="428"/>
        </pc:sldMkLst>
        <pc:spChg chg="mod">
          <ac:chgData name="Evan Cloutier" userId="aec76e63-1e01-4161-909b-7ff73b98b78f" providerId="ADAL" clId="{26A021CC-66C1-4D21-BD6D-3D2C4C229BBC}" dt="2023-12-06T22:10:34.415" v="1581" actId="20577"/>
          <ac:spMkLst>
            <pc:docMk/>
            <pc:sldMk cId="2346122338" sldId="428"/>
            <ac:spMk id="2" creationId="{26121398-8225-7470-B444-CEEBD934DAE9}"/>
          </ac:spMkLst>
        </pc:spChg>
      </pc:sldChg>
      <pc:sldChg chg="modSp mod addCm delCm modCm">
        <pc:chgData name="Evan Cloutier" userId="aec76e63-1e01-4161-909b-7ff73b98b78f" providerId="ADAL" clId="{26A021CC-66C1-4D21-BD6D-3D2C4C229BBC}" dt="2023-12-05T19:46:58.776" v="854"/>
        <pc:sldMkLst>
          <pc:docMk/>
          <pc:sldMk cId="4062368027" sldId="430"/>
        </pc:sldMkLst>
        <pc:graphicFrameChg chg="mod modGraphic">
          <ac:chgData name="Evan Cloutier" userId="aec76e63-1e01-4161-909b-7ff73b98b78f" providerId="ADAL" clId="{26A021CC-66C1-4D21-BD6D-3D2C4C229BBC}" dt="2023-12-04T22:26:54.665" v="784" actId="14100"/>
          <ac:graphicFrameMkLst>
            <pc:docMk/>
            <pc:sldMk cId="4062368027" sldId="430"/>
            <ac:graphicFrameMk id="6" creationId="{1742668C-AE08-2F49-D86F-D354F6A8911C}"/>
          </ac:graphicFrameMkLst>
        </pc:graphicFrameChg>
        <pc:extLst>
          <p:ext xmlns:p="http://schemas.openxmlformats.org/presentationml/2006/main" uri="{D6D511B9-2390-475A-947B-AFAB55BFBCF1}">
            <pc226:cmChg xmlns:pc226="http://schemas.microsoft.com/office/powerpoint/2022/06/main/command" chg="add del mod">
              <pc226:chgData name="Evan Cloutier" userId="aec76e63-1e01-4161-909b-7ff73b98b78f" providerId="ADAL" clId="{26A021CC-66C1-4D21-BD6D-3D2C4C229BBC}" dt="2023-12-05T19:46:58.776" v="854"/>
              <pc2:cmMkLst xmlns:pc2="http://schemas.microsoft.com/office/powerpoint/2019/9/main/command">
                <pc:docMk/>
                <pc:sldMk cId="4062368027" sldId="430"/>
                <pc2:cmMk id="{0CB8E405-4059-4052-B9F7-0644114D8EFB}"/>
              </pc2:cmMkLst>
            </pc226:cmChg>
          </p:ext>
        </pc:extLst>
      </pc:sldChg>
      <pc:sldChg chg="modSp mod">
        <pc:chgData name="Evan Cloutier" userId="aec76e63-1e01-4161-909b-7ff73b98b78f" providerId="ADAL" clId="{26A021CC-66C1-4D21-BD6D-3D2C4C229BBC}" dt="2023-12-06T21:53:11.481" v="1173" actId="20577"/>
        <pc:sldMkLst>
          <pc:docMk/>
          <pc:sldMk cId="3469819830" sldId="431"/>
        </pc:sldMkLst>
        <pc:graphicFrameChg chg="modGraphic">
          <ac:chgData name="Evan Cloutier" userId="aec76e63-1e01-4161-909b-7ff73b98b78f" providerId="ADAL" clId="{26A021CC-66C1-4D21-BD6D-3D2C4C229BBC}" dt="2023-12-06T21:53:11.481" v="1173" actId="20577"/>
          <ac:graphicFrameMkLst>
            <pc:docMk/>
            <pc:sldMk cId="3469819830" sldId="431"/>
            <ac:graphicFrameMk id="6" creationId="{10E542BA-CE17-8751-9FC4-BBE8B44C3325}"/>
          </ac:graphicFrameMkLst>
        </pc:graphicFrameChg>
      </pc:sldChg>
      <pc:sldChg chg="modSp mod">
        <pc:chgData name="Evan Cloutier" userId="aec76e63-1e01-4161-909b-7ff73b98b78f" providerId="ADAL" clId="{26A021CC-66C1-4D21-BD6D-3D2C4C229BBC}" dt="2023-12-06T21:59:35.781" v="1265" actId="1037"/>
        <pc:sldMkLst>
          <pc:docMk/>
          <pc:sldMk cId="2204797653" sldId="432"/>
        </pc:sldMkLst>
        <pc:spChg chg="mod">
          <ac:chgData name="Evan Cloutier" userId="aec76e63-1e01-4161-909b-7ff73b98b78f" providerId="ADAL" clId="{26A021CC-66C1-4D21-BD6D-3D2C4C229BBC}" dt="2023-12-05T00:37:37.311" v="844" actId="20577"/>
          <ac:spMkLst>
            <pc:docMk/>
            <pc:sldMk cId="2204797653" sldId="432"/>
            <ac:spMk id="3" creationId="{0F52FCA7-6447-7A8D-D8FA-4FBA5379E0A2}"/>
          </ac:spMkLst>
        </pc:spChg>
        <pc:picChg chg="mod">
          <ac:chgData name="Evan Cloutier" userId="aec76e63-1e01-4161-909b-7ff73b98b78f" providerId="ADAL" clId="{26A021CC-66C1-4D21-BD6D-3D2C4C229BBC}" dt="2023-12-06T21:59:35.781" v="1265" actId="1037"/>
          <ac:picMkLst>
            <pc:docMk/>
            <pc:sldMk cId="2204797653" sldId="432"/>
            <ac:picMk id="7" creationId="{27AD1539-BB64-7087-3188-9DA388E8B538}"/>
          </ac:picMkLst>
        </pc:picChg>
      </pc:sldChg>
      <pc:sldChg chg="modSp mod">
        <pc:chgData name="Evan Cloutier" userId="aec76e63-1e01-4161-909b-7ff73b98b78f" providerId="ADAL" clId="{26A021CC-66C1-4D21-BD6D-3D2C4C229BBC}" dt="2023-12-06T21:57:28.482" v="1181" actId="20577"/>
        <pc:sldMkLst>
          <pc:docMk/>
          <pc:sldMk cId="1543234002" sldId="433"/>
        </pc:sldMkLst>
        <pc:spChg chg="mod">
          <ac:chgData name="Evan Cloutier" userId="aec76e63-1e01-4161-909b-7ff73b98b78f" providerId="ADAL" clId="{26A021CC-66C1-4D21-BD6D-3D2C4C229BBC}" dt="2023-12-06T21:57:28.482" v="1181" actId="20577"/>
          <ac:spMkLst>
            <pc:docMk/>
            <pc:sldMk cId="1543234002" sldId="433"/>
            <ac:spMk id="2" creationId="{AB2F52D6-18B1-9180-DA32-05B0368A4B09}"/>
          </ac:spMkLst>
        </pc:spChg>
      </pc:sldChg>
      <pc:sldChg chg="del">
        <pc:chgData name="Evan Cloutier" userId="aec76e63-1e01-4161-909b-7ff73b98b78f" providerId="ADAL" clId="{26A021CC-66C1-4D21-BD6D-3D2C4C229BBC}" dt="2023-12-05T00:37:53.443" v="846" actId="47"/>
        <pc:sldMkLst>
          <pc:docMk/>
          <pc:sldMk cId="2965826030" sldId="435"/>
        </pc:sldMkLst>
      </pc:sldChg>
    </pc:docChg>
  </pc:docChgLst>
  <pc:docChgLst>
    <pc:chgData name="Austin Roberts" userId="7b1b4fc4-a06b-466c-a4f7-d9ef7a2eff23" providerId="ADAL" clId="{2C7F4728-DBB2-4384-92DB-682B795D5828}"/>
    <pc:docChg chg="undo custSel addSld delSld modSld sldOrd modSection">
      <pc:chgData name="Austin Roberts" userId="7b1b4fc4-a06b-466c-a4f7-d9ef7a2eff23" providerId="ADAL" clId="{2C7F4728-DBB2-4384-92DB-682B795D5828}" dt="2023-12-04T04:02:13.738" v="2273" actId="20577"/>
      <pc:docMkLst>
        <pc:docMk/>
      </pc:docMkLst>
      <pc:sldChg chg="modSp mod">
        <pc:chgData name="Austin Roberts" userId="7b1b4fc4-a06b-466c-a4f7-d9ef7a2eff23" providerId="ADAL" clId="{2C7F4728-DBB2-4384-92DB-682B795D5828}" dt="2023-12-04T02:11:20.895" v="148" actId="20577"/>
        <pc:sldMkLst>
          <pc:docMk/>
          <pc:sldMk cId="2066863649" sldId="256"/>
        </pc:sldMkLst>
        <pc:spChg chg="mod">
          <ac:chgData name="Austin Roberts" userId="7b1b4fc4-a06b-466c-a4f7-d9ef7a2eff23" providerId="ADAL" clId="{2C7F4728-DBB2-4384-92DB-682B795D5828}" dt="2023-12-04T02:11:20.895" v="148" actId="20577"/>
          <ac:spMkLst>
            <pc:docMk/>
            <pc:sldMk cId="2066863649" sldId="256"/>
            <ac:spMk id="5" creationId="{4790E275-35BA-DEDB-5AA0-E3ED05143D2E}"/>
          </ac:spMkLst>
        </pc:spChg>
        <pc:spChg chg="mod">
          <ac:chgData name="Austin Roberts" userId="7b1b4fc4-a06b-466c-a4f7-d9ef7a2eff23" providerId="ADAL" clId="{2C7F4728-DBB2-4384-92DB-682B795D5828}" dt="2023-12-04T02:10:43.102" v="103" actId="20577"/>
          <ac:spMkLst>
            <pc:docMk/>
            <pc:sldMk cId="2066863649" sldId="256"/>
            <ac:spMk id="6" creationId="{1A98657A-6FD2-A346-6456-FE7CA89F9095}"/>
          </ac:spMkLst>
        </pc:spChg>
        <pc:spChg chg="mod">
          <ac:chgData name="Austin Roberts" userId="7b1b4fc4-a06b-466c-a4f7-d9ef7a2eff23" providerId="ADAL" clId="{2C7F4728-DBB2-4384-92DB-682B795D5828}" dt="2023-12-04T02:10:28.929" v="56" actId="20577"/>
          <ac:spMkLst>
            <pc:docMk/>
            <pc:sldMk cId="2066863649" sldId="256"/>
            <ac:spMk id="7" creationId="{783DA0E5-0D98-83CA-305E-E08A54C609D4}"/>
          </ac:spMkLst>
        </pc:spChg>
      </pc:sldChg>
      <pc:sldChg chg="del">
        <pc:chgData name="Austin Roberts" userId="7b1b4fc4-a06b-466c-a4f7-d9ef7a2eff23" providerId="ADAL" clId="{2C7F4728-DBB2-4384-92DB-682B795D5828}" dt="2023-12-04T02:02:01.372" v="25" actId="2696"/>
        <pc:sldMkLst>
          <pc:docMk/>
          <pc:sldMk cId="2562591157" sldId="418"/>
        </pc:sldMkLst>
      </pc:sldChg>
      <pc:sldChg chg="modSp mod">
        <pc:chgData name="Austin Roberts" userId="7b1b4fc4-a06b-466c-a4f7-d9ef7a2eff23" providerId="ADAL" clId="{2C7F4728-DBB2-4384-92DB-682B795D5828}" dt="2023-12-04T03:54:33.780" v="2215" actId="20577"/>
        <pc:sldMkLst>
          <pc:docMk/>
          <pc:sldMk cId="1512364098" sldId="419"/>
        </pc:sldMkLst>
        <pc:spChg chg="mod">
          <ac:chgData name="Austin Roberts" userId="7b1b4fc4-a06b-466c-a4f7-d9ef7a2eff23" providerId="ADAL" clId="{2C7F4728-DBB2-4384-92DB-682B795D5828}" dt="2023-12-04T03:54:33.780" v="2215" actId="20577"/>
          <ac:spMkLst>
            <pc:docMk/>
            <pc:sldMk cId="1512364098" sldId="419"/>
            <ac:spMk id="2" creationId="{26EB9192-5AB8-2A2D-9671-D845D43C5175}"/>
          </ac:spMkLst>
        </pc:spChg>
      </pc:sldChg>
      <pc:sldChg chg="addSp delSp modSp mod modClrScheme chgLayout">
        <pc:chgData name="Austin Roberts" userId="7b1b4fc4-a06b-466c-a4f7-d9ef7a2eff23" providerId="ADAL" clId="{2C7F4728-DBB2-4384-92DB-682B795D5828}" dt="2023-12-04T02:31:20.237" v="577" actId="14100"/>
        <pc:sldMkLst>
          <pc:docMk/>
          <pc:sldMk cId="1474737419" sldId="420"/>
        </pc:sldMkLst>
        <pc:spChg chg="mod">
          <ac:chgData name="Austin Roberts" userId="7b1b4fc4-a06b-466c-a4f7-d9ef7a2eff23" providerId="ADAL" clId="{2C7F4728-DBB2-4384-92DB-682B795D5828}" dt="2023-12-04T02:31:20.237" v="577" actId="14100"/>
          <ac:spMkLst>
            <pc:docMk/>
            <pc:sldMk cId="1474737419" sldId="420"/>
            <ac:spMk id="2" creationId="{0A1CABF1-F211-BF82-1894-430C3CA931F3}"/>
          </ac:spMkLst>
        </pc:spChg>
        <pc:spChg chg="mod">
          <ac:chgData name="Austin Roberts" userId="7b1b4fc4-a06b-466c-a4f7-d9ef7a2eff23" providerId="ADAL" clId="{2C7F4728-DBB2-4384-92DB-682B795D5828}" dt="2023-12-04T02:26:55.710" v="540" actId="26606"/>
          <ac:spMkLst>
            <pc:docMk/>
            <pc:sldMk cId="1474737419" sldId="420"/>
            <ac:spMk id="3" creationId="{CAE1828C-FD3B-AF35-3E02-A3A73C97786B}"/>
          </ac:spMkLst>
        </pc:spChg>
        <pc:spChg chg="mod">
          <ac:chgData name="Austin Roberts" userId="7b1b4fc4-a06b-466c-a4f7-d9ef7a2eff23" providerId="ADAL" clId="{2C7F4728-DBB2-4384-92DB-682B795D5828}" dt="2023-12-04T02:26:55.710" v="540" actId="26606"/>
          <ac:spMkLst>
            <pc:docMk/>
            <pc:sldMk cId="1474737419" sldId="420"/>
            <ac:spMk id="4" creationId="{CF8CC923-01F3-0F2D-E550-F68E8813A9A4}"/>
          </ac:spMkLst>
        </pc:spChg>
        <pc:spChg chg="mod">
          <ac:chgData name="Austin Roberts" userId="7b1b4fc4-a06b-466c-a4f7-d9ef7a2eff23" providerId="ADAL" clId="{2C7F4728-DBB2-4384-92DB-682B795D5828}" dt="2023-12-04T02:30:19.868" v="570" actId="1035"/>
          <ac:spMkLst>
            <pc:docMk/>
            <pc:sldMk cId="1474737419" sldId="420"/>
            <ac:spMk id="5" creationId="{8DCCD542-4142-BA3A-4F9D-5CA737D998CA}"/>
          </ac:spMkLst>
        </pc:spChg>
        <pc:picChg chg="add del mod">
          <ac:chgData name="Austin Roberts" userId="7b1b4fc4-a06b-466c-a4f7-d9ef7a2eff23" providerId="ADAL" clId="{2C7F4728-DBB2-4384-92DB-682B795D5828}" dt="2023-12-04T02:26:40.435" v="536"/>
          <ac:picMkLst>
            <pc:docMk/>
            <pc:sldMk cId="1474737419" sldId="420"/>
            <ac:picMk id="6" creationId="{44548D3D-D7E5-085F-2B72-3E23A835B42C}"/>
          </ac:picMkLst>
        </pc:picChg>
        <pc:picChg chg="add mod ord modCrop">
          <ac:chgData name="Austin Roberts" userId="7b1b4fc4-a06b-466c-a4f7-d9ef7a2eff23" providerId="ADAL" clId="{2C7F4728-DBB2-4384-92DB-682B795D5828}" dt="2023-12-04T02:31:12.931" v="576" actId="732"/>
          <ac:picMkLst>
            <pc:docMk/>
            <pc:sldMk cId="1474737419" sldId="420"/>
            <ac:picMk id="7" creationId="{3C0DB790-E45B-5F42-6554-3C046E16E7AD}"/>
          </ac:picMkLst>
        </pc:picChg>
      </pc:sldChg>
      <pc:sldChg chg="modSp mod">
        <pc:chgData name="Austin Roberts" userId="7b1b4fc4-a06b-466c-a4f7-d9ef7a2eff23" providerId="ADAL" clId="{2C7F4728-DBB2-4384-92DB-682B795D5828}" dt="2023-12-04T03:51:49.018" v="2145" actId="20577"/>
        <pc:sldMkLst>
          <pc:docMk/>
          <pc:sldMk cId="3607300341" sldId="421"/>
        </pc:sldMkLst>
        <pc:spChg chg="mod">
          <ac:chgData name="Austin Roberts" userId="7b1b4fc4-a06b-466c-a4f7-d9ef7a2eff23" providerId="ADAL" clId="{2C7F4728-DBB2-4384-92DB-682B795D5828}" dt="2023-12-04T03:51:49.018" v="2145" actId="20577"/>
          <ac:spMkLst>
            <pc:docMk/>
            <pc:sldMk cId="3607300341" sldId="421"/>
            <ac:spMk id="2" creationId="{07F86AE4-B412-4412-1506-F977E4ACBAF0}"/>
          </ac:spMkLst>
        </pc:spChg>
        <pc:spChg chg="mod">
          <ac:chgData name="Austin Roberts" userId="7b1b4fc4-a06b-466c-a4f7-d9ef7a2eff23" providerId="ADAL" clId="{2C7F4728-DBB2-4384-92DB-682B795D5828}" dt="2023-12-04T02:55:38.639" v="918" actId="20577"/>
          <ac:spMkLst>
            <pc:docMk/>
            <pc:sldMk cId="3607300341" sldId="421"/>
            <ac:spMk id="3" creationId="{7DDF54EB-6593-8271-8CE0-F3FC31742D1D}"/>
          </ac:spMkLst>
        </pc:spChg>
      </pc:sldChg>
      <pc:sldChg chg="addSp delSp modSp mod">
        <pc:chgData name="Austin Roberts" userId="7b1b4fc4-a06b-466c-a4f7-d9ef7a2eff23" providerId="ADAL" clId="{2C7F4728-DBB2-4384-92DB-682B795D5828}" dt="2023-12-04T02:57:01.145" v="942" actId="1076"/>
        <pc:sldMkLst>
          <pc:docMk/>
          <pc:sldMk cId="2986563738" sldId="422"/>
        </pc:sldMkLst>
        <pc:spChg chg="del">
          <ac:chgData name="Austin Roberts" userId="7b1b4fc4-a06b-466c-a4f7-d9ef7a2eff23" providerId="ADAL" clId="{2C7F4728-DBB2-4384-92DB-682B795D5828}" dt="2023-12-04T02:52:45.621" v="872" actId="22"/>
          <ac:spMkLst>
            <pc:docMk/>
            <pc:sldMk cId="2986563738" sldId="422"/>
            <ac:spMk id="2" creationId="{22167B4C-6BF2-17E3-96DD-E0141357EFB9}"/>
          </ac:spMkLst>
        </pc:spChg>
        <pc:spChg chg="mod">
          <ac:chgData name="Austin Roberts" userId="7b1b4fc4-a06b-466c-a4f7-d9ef7a2eff23" providerId="ADAL" clId="{2C7F4728-DBB2-4384-92DB-682B795D5828}" dt="2023-12-04T02:55:30.041" v="906" actId="20577"/>
          <ac:spMkLst>
            <pc:docMk/>
            <pc:sldMk cId="2986563738" sldId="422"/>
            <ac:spMk id="3" creationId="{669DF285-2A21-404C-A8BB-945099C59496}"/>
          </ac:spMkLst>
        </pc:spChg>
        <pc:spChg chg="mod">
          <ac:chgData name="Austin Roberts" userId="7b1b4fc4-a06b-466c-a4f7-d9ef7a2eff23" providerId="ADAL" clId="{2C7F4728-DBB2-4384-92DB-682B795D5828}" dt="2023-12-04T02:52:50.827" v="873" actId="26606"/>
          <ac:spMkLst>
            <pc:docMk/>
            <pc:sldMk cId="2986563738" sldId="422"/>
            <ac:spMk id="4" creationId="{B28A9105-4C7A-22E8-BCB6-D4DFCFF710D0}"/>
          </ac:spMkLst>
        </pc:spChg>
        <pc:spChg chg="mod">
          <ac:chgData name="Austin Roberts" userId="7b1b4fc4-a06b-466c-a4f7-d9ef7a2eff23" providerId="ADAL" clId="{2C7F4728-DBB2-4384-92DB-682B795D5828}" dt="2023-12-04T02:52:50.827" v="873" actId="26606"/>
          <ac:spMkLst>
            <pc:docMk/>
            <pc:sldMk cId="2986563738" sldId="422"/>
            <ac:spMk id="5" creationId="{FC67F7FD-6B8C-3277-BCC7-79EFB06A4DF6}"/>
          </ac:spMkLst>
        </pc:spChg>
        <pc:spChg chg="add mod">
          <ac:chgData name="Austin Roberts" userId="7b1b4fc4-a06b-466c-a4f7-d9ef7a2eff23" providerId="ADAL" clId="{2C7F4728-DBB2-4384-92DB-682B795D5828}" dt="2023-12-04T02:57:01.145" v="942" actId="1076"/>
          <ac:spMkLst>
            <pc:docMk/>
            <pc:sldMk cId="2986563738" sldId="422"/>
            <ac:spMk id="8" creationId="{438F0063-5156-191B-F699-BDC25E687ED8}"/>
          </ac:spMkLst>
        </pc:spChg>
        <pc:picChg chg="add mod ord modCrop">
          <ac:chgData name="Austin Roberts" userId="7b1b4fc4-a06b-466c-a4f7-d9ef7a2eff23" providerId="ADAL" clId="{2C7F4728-DBB2-4384-92DB-682B795D5828}" dt="2023-12-04T02:53:59.871" v="889" actId="1076"/>
          <ac:picMkLst>
            <pc:docMk/>
            <pc:sldMk cId="2986563738" sldId="422"/>
            <ac:picMk id="7" creationId="{CA7E1FF1-737F-C2A3-C110-D16E2E19612E}"/>
          </ac:picMkLst>
        </pc:picChg>
      </pc:sldChg>
      <pc:sldChg chg="modSp mod">
        <pc:chgData name="Austin Roberts" userId="7b1b4fc4-a06b-466c-a4f7-d9ef7a2eff23" providerId="ADAL" clId="{2C7F4728-DBB2-4384-92DB-682B795D5828}" dt="2023-12-04T02:41:19.956" v="776" actId="20577"/>
        <pc:sldMkLst>
          <pc:docMk/>
          <pc:sldMk cId="3754936984" sldId="423"/>
        </pc:sldMkLst>
        <pc:spChg chg="mod">
          <ac:chgData name="Austin Roberts" userId="7b1b4fc4-a06b-466c-a4f7-d9ef7a2eff23" providerId="ADAL" clId="{2C7F4728-DBB2-4384-92DB-682B795D5828}" dt="2023-12-04T02:41:19.956" v="776" actId="20577"/>
          <ac:spMkLst>
            <pc:docMk/>
            <pc:sldMk cId="3754936984" sldId="423"/>
            <ac:spMk id="3" creationId="{9A42C0C0-F3EE-7924-E69D-CAB8CE55C249}"/>
          </ac:spMkLst>
        </pc:spChg>
        <pc:spChg chg="mod">
          <ac:chgData name="Austin Roberts" userId="7b1b4fc4-a06b-466c-a4f7-d9ef7a2eff23" providerId="ADAL" clId="{2C7F4728-DBB2-4384-92DB-682B795D5828}" dt="2023-12-04T02:41:00.875" v="763" actId="20577"/>
          <ac:spMkLst>
            <pc:docMk/>
            <pc:sldMk cId="3754936984" sldId="423"/>
            <ac:spMk id="5" creationId="{BF97926D-E50E-DC9F-0A28-FB9ED524958B}"/>
          </ac:spMkLst>
        </pc:spChg>
      </pc:sldChg>
      <pc:sldChg chg="addSp delSp modSp mod ord">
        <pc:chgData name="Austin Roberts" userId="7b1b4fc4-a06b-466c-a4f7-d9ef7a2eff23" providerId="ADAL" clId="{2C7F4728-DBB2-4384-92DB-682B795D5828}" dt="2023-12-04T03:50:16.598" v="2042" actId="20577"/>
        <pc:sldMkLst>
          <pc:docMk/>
          <pc:sldMk cId="174651343" sldId="424"/>
        </pc:sldMkLst>
        <pc:spChg chg="del">
          <ac:chgData name="Austin Roberts" userId="7b1b4fc4-a06b-466c-a4f7-d9ef7a2eff23" providerId="ADAL" clId="{2C7F4728-DBB2-4384-92DB-682B795D5828}" dt="2023-12-04T03:47:49.564" v="1917"/>
          <ac:spMkLst>
            <pc:docMk/>
            <pc:sldMk cId="174651343" sldId="424"/>
            <ac:spMk id="2" creationId="{8332946D-3C18-E8B5-9D62-9E6366B2E047}"/>
          </ac:spMkLst>
        </pc:spChg>
        <pc:spChg chg="mod">
          <ac:chgData name="Austin Roberts" userId="7b1b4fc4-a06b-466c-a4f7-d9ef7a2eff23" providerId="ADAL" clId="{2C7F4728-DBB2-4384-92DB-682B795D5828}" dt="2023-12-04T02:35:24.869" v="705" actId="20577"/>
          <ac:spMkLst>
            <pc:docMk/>
            <pc:sldMk cId="174651343" sldId="424"/>
            <ac:spMk id="3" creationId="{CB180358-B8F0-4A69-7584-9775FEAED121}"/>
          </ac:spMkLst>
        </pc:spChg>
        <pc:spChg chg="mod">
          <ac:chgData name="Austin Roberts" userId="7b1b4fc4-a06b-466c-a4f7-d9ef7a2eff23" providerId="ADAL" clId="{2C7F4728-DBB2-4384-92DB-682B795D5828}" dt="2023-12-04T03:50:16.598" v="2042" actId="20577"/>
          <ac:spMkLst>
            <pc:docMk/>
            <pc:sldMk cId="174651343" sldId="424"/>
            <ac:spMk id="5" creationId="{48003E50-DF22-0CE6-5B9D-1269A38A7286}"/>
          </ac:spMkLst>
        </pc:spChg>
        <pc:picChg chg="add mod">
          <ac:chgData name="Austin Roberts" userId="7b1b4fc4-a06b-466c-a4f7-d9ef7a2eff23" providerId="ADAL" clId="{2C7F4728-DBB2-4384-92DB-682B795D5828}" dt="2023-12-04T03:48:00.624" v="1920" actId="1076"/>
          <ac:picMkLst>
            <pc:docMk/>
            <pc:sldMk cId="174651343" sldId="424"/>
            <ac:picMk id="5122" creationId="{9DFFBF8A-52DF-8B86-63CC-D8C535B6CC09}"/>
          </ac:picMkLst>
        </pc:picChg>
      </pc:sldChg>
      <pc:sldChg chg="addSp delSp modSp new add del mod modClrScheme chgLayout">
        <pc:chgData name="Austin Roberts" userId="7b1b4fc4-a06b-466c-a4f7-d9ef7a2eff23" providerId="ADAL" clId="{2C7F4728-DBB2-4384-92DB-682B795D5828}" dt="2023-12-04T02:32:25.097" v="590" actId="1076"/>
        <pc:sldMkLst>
          <pc:docMk/>
          <pc:sldMk cId="3822734006" sldId="425"/>
        </pc:sldMkLst>
        <pc:spChg chg="mod ord">
          <ac:chgData name="Austin Roberts" userId="7b1b4fc4-a06b-466c-a4f7-d9ef7a2eff23" providerId="ADAL" clId="{2C7F4728-DBB2-4384-92DB-682B795D5828}" dt="2023-12-04T02:30:31.268" v="571" actId="14100"/>
          <ac:spMkLst>
            <pc:docMk/>
            <pc:sldMk cId="3822734006" sldId="425"/>
            <ac:spMk id="2" creationId="{F300EF6B-815D-7DF2-508B-47F358F11D78}"/>
          </ac:spMkLst>
        </pc:spChg>
        <pc:spChg chg="mod ord">
          <ac:chgData name="Austin Roberts" userId="7b1b4fc4-a06b-466c-a4f7-d9ef7a2eff23" providerId="ADAL" clId="{2C7F4728-DBB2-4384-92DB-682B795D5828}" dt="2023-12-04T02:24:34.571" v="525" actId="700"/>
          <ac:spMkLst>
            <pc:docMk/>
            <pc:sldMk cId="3822734006" sldId="425"/>
            <ac:spMk id="3" creationId="{0F6705FD-CC45-E10F-8C0D-1BFB61ACB62C}"/>
          </ac:spMkLst>
        </pc:spChg>
        <pc:spChg chg="mod ord">
          <ac:chgData name="Austin Roberts" userId="7b1b4fc4-a06b-466c-a4f7-d9ef7a2eff23" providerId="ADAL" clId="{2C7F4728-DBB2-4384-92DB-682B795D5828}" dt="2023-12-04T02:24:34.571" v="525" actId="700"/>
          <ac:spMkLst>
            <pc:docMk/>
            <pc:sldMk cId="3822734006" sldId="425"/>
            <ac:spMk id="4" creationId="{59318B37-5EC2-9A09-5229-AD8AD7884AE1}"/>
          </ac:spMkLst>
        </pc:spChg>
        <pc:spChg chg="mod ord">
          <ac:chgData name="Austin Roberts" userId="7b1b4fc4-a06b-466c-a4f7-d9ef7a2eff23" providerId="ADAL" clId="{2C7F4728-DBB2-4384-92DB-682B795D5828}" dt="2023-12-04T02:24:34.571" v="525" actId="700"/>
          <ac:spMkLst>
            <pc:docMk/>
            <pc:sldMk cId="3822734006" sldId="425"/>
            <ac:spMk id="5" creationId="{BBB040A0-89B3-96D7-0C9A-6DC34B2F26F7}"/>
          </ac:spMkLst>
        </pc:spChg>
        <pc:spChg chg="add del mod ord">
          <ac:chgData name="Austin Roberts" userId="7b1b4fc4-a06b-466c-a4f7-d9ef7a2eff23" providerId="ADAL" clId="{2C7F4728-DBB2-4384-92DB-682B795D5828}" dt="2023-12-04T02:24:34.571" v="525" actId="700"/>
          <ac:spMkLst>
            <pc:docMk/>
            <pc:sldMk cId="3822734006" sldId="425"/>
            <ac:spMk id="6" creationId="{91477AF5-D51A-EFEF-5D8E-7FC67C8DBF9E}"/>
          </ac:spMkLst>
        </pc:spChg>
        <pc:spChg chg="add del mod">
          <ac:chgData name="Austin Roberts" userId="7b1b4fc4-a06b-466c-a4f7-d9ef7a2eff23" providerId="ADAL" clId="{2C7F4728-DBB2-4384-92DB-682B795D5828}" dt="2023-12-04T02:29:59.941" v="564" actId="478"/>
          <ac:spMkLst>
            <pc:docMk/>
            <pc:sldMk cId="3822734006" sldId="425"/>
            <ac:spMk id="15" creationId="{BE0CB53C-0AC3-9685-BA00-D51B0ABA3221}"/>
          </ac:spMkLst>
        </pc:spChg>
        <pc:picChg chg="add del mod">
          <ac:chgData name="Austin Roberts" userId="7b1b4fc4-a06b-466c-a4f7-d9ef7a2eff23" providerId="ADAL" clId="{2C7F4728-DBB2-4384-92DB-682B795D5828}" dt="2023-12-04T02:24:33.954" v="524" actId="931"/>
          <ac:picMkLst>
            <pc:docMk/>
            <pc:sldMk cId="3822734006" sldId="425"/>
            <ac:picMk id="8" creationId="{518A484A-9EAA-9B93-140E-84CE3E846479}"/>
          </ac:picMkLst>
        </pc:picChg>
        <pc:picChg chg="add del mod">
          <ac:chgData name="Austin Roberts" userId="7b1b4fc4-a06b-466c-a4f7-d9ef7a2eff23" providerId="ADAL" clId="{2C7F4728-DBB2-4384-92DB-682B795D5828}" dt="2023-12-04T02:26:28.697" v="529" actId="21"/>
          <ac:picMkLst>
            <pc:docMk/>
            <pc:sldMk cId="3822734006" sldId="425"/>
            <ac:picMk id="10" creationId="{7AA0C99E-174A-BB24-2C4F-65A1904F010B}"/>
          </ac:picMkLst>
        </pc:picChg>
        <pc:picChg chg="add del mod">
          <ac:chgData name="Austin Roberts" userId="7b1b4fc4-a06b-466c-a4f7-d9ef7a2eff23" providerId="ADAL" clId="{2C7F4728-DBB2-4384-92DB-682B795D5828}" dt="2023-12-04T02:28:36.075" v="554" actId="478"/>
          <ac:picMkLst>
            <pc:docMk/>
            <pc:sldMk cId="3822734006" sldId="425"/>
            <ac:picMk id="12" creationId="{81CA86B8-13EC-449C-AE37-680212B287CD}"/>
          </ac:picMkLst>
        </pc:picChg>
        <pc:picChg chg="add del mod ord modCrop">
          <ac:chgData name="Austin Roberts" userId="7b1b4fc4-a06b-466c-a4f7-d9ef7a2eff23" providerId="ADAL" clId="{2C7F4728-DBB2-4384-92DB-682B795D5828}" dt="2023-12-04T02:32:25.097" v="590" actId="1076"/>
          <ac:picMkLst>
            <pc:docMk/>
            <pc:sldMk cId="3822734006" sldId="425"/>
            <ac:picMk id="14" creationId="{38DB9001-C77E-CDAB-18CB-35149DB73F9D}"/>
          </ac:picMkLst>
        </pc:picChg>
        <pc:picChg chg="add del mod">
          <ac:chgData name="Austin Roberts" userId="7b1b4fc4-a06b-466c-a4f7-d9ef7a2eff23" providerId="ADAL" clId="{2C7F4728-DBB2-4384-92DB-682B795D5828}" dt="2023-12-04T02:32:11.051" v="588" actId="478"/>
          <ac:picMkLst>
            <pc:docMk/>
            <pc:sldMk cId="3822734006" sldId="425"/>
            <ac:picMk id="16" creationId="{10F46C63-491D-5B38-9077-2F39B321FD58}"/>
          </ac:picMkLst>
        </pc:picChg>
      </pc:sldChg>
      <pc:sldChg chg="modSp new mod">
        <pc:chgData name="Austin Roberts" userId="7b1b4fc4-a06b-466c-a4f7-d9ef7a2eff23" providerId="ADAL" clId="{2C7F4728-DBB2-4384-92DB-682B795D5828}" dt="2023-12-04T02:42:31.772" v="798" actId="20577"/>
        <pc:sldMkLst>
          <pc:docMk/>
          <pc:sldMk cId="3393390288" sldId="426"/>
        </pc:sldMkLst>
        <pc:spChg chg="mod">
          <ac:chgData name="Austin Roberts" userId="7b1b4fc4-a06b-466c-a4f7-d9ef7a2eff23" providerId="ADAL" clId="{2C7F4728-DBB2-4384-92DB-682B795D5828}" dt="2023-12-04T02:42:31.772" v="798" actId="20577"/>
          <ac:spMkLst>
            <pc:docMk/>
            <pc:sldMk cId="3393390288" sldId="426"/>
            <ac:spMk id="3" creationId="{5F40A910-30DF-7F7F-C38E-927B36222D4B}"/>
          </ac:spMkLst>
        </pc:spChg>
        <pc:spChg chg="mod">
          <ac:chgData name="Austin Roberts" userId="7b1b4fc4-a06b-466c-a4f7-d9ef7a2eff23" providerId="ADAL" clId="{2C7F4728-DBB2-4384-92DB-682B795D5828}" dt="2023-12-04T02:34:50.581" v="668" actId="20577"/>
          <ac:spMkLst>
            <pc:docMk/>
            <pc:sldMk cId="3393390288" sldId="426"/>
            <ac:spMk id="5" creationId="{1DEB5C7B-C96E-23D3-967B-9BD13EA030E0}"/>
          </ac:spMkLst>
        </pc:spChg>
      </pc:sldChg>
      <pc:sldChg chg="addSp delSp modSp new mod">
        <pc:chgData name="Austin Roberts" userId="7b1b4fc4-a06b-466c-a4f7-d9ef7a2eff23" providerId="ADAL" clId="{2C7F4728-DBB2-4384-92DB-682B795D5828}" dt="2023-12-04T02:50:07.160" v="871" actId="14100"/>
        <pc:sldMkLst>
          <pc:docMk/>
          <pc:sldMk cId="3640869279" sldId="427"/>
        </pc:sldMkLst>
        <pc:spChg chg="del">
          <ac:chgData name="Austin Roberts" userId="7b1b4fc4-a06b-466c-a4f7-d9ef7a2eff23" providerId="ADAL" clId="{2C7F4728-DBB2-4384-92DB-682B795D5828}" dt="2023-12-04T02:45:08.036" v="823"/>
          <ac:spMkLst>
            <pc:docMk/>
            <pc:sldMk cId="3640869279" sldId="427"/>
            <ac:spMk id="2" creationId="{E18724B9-7ACD-17C0-E45F-9463750F1D5C}"/>
          </ac:spMkLst>
        </pc:spChg>
        <pc:spChg chg="mod">
          <ac:chgData name="Austin Roberts" userId="7b1b4fc4-a06b-466c-a4f7-d9ef7a2eff23" providerId="ADAL" clId="{2C7F4728-DBB2-4384-92DB-682B795D5828}" dt="2023-12-04T02:40:20.365" v="740" actId="20577"/>
          <ac:spMkLst>
            <pc:docMk/>
            <pc:sldMk cId="3640869279" sldId="427"/>
            <ac:spMk id="3" creationId="{A9030B46-EF06-4BFC-7766-7176747B70FD}"/>
          </ac:spMkLst>
        </pc:spChg>
        <pc:spChg chg="mod">
          <ac:chgData name="Austin Roberts" userId="7b1b4fc4-a06b-466c-a4f7-d9ef7a2eff23" providerId="ADAL" clId="{2C7F4728-DBB2-4384-92DB-682B795D5828}" dt="2023-12-04T02:37:46.983" v="730" actId="20577"/>
          <ac:spMkLst>
            <pc:docMk/>
            <pc:sldMk cId="3640869279" sldId="427"/>
            <ac:spMk id="5" creationId="{924A1F1C-4B89-4CE5-2355-A2B82DF4DD4F}"/>
          </ac:spMkLst>
        </pc:spChg>
        <pc:picChg chg="add mod">
          <ac:chgData name="Austin Roberts" userId="7b1b4fc4-a06b-466c-a4f7-d9ef7a2eff23" providerId="ADAL" clId="{2C7F4728-DBB2-4384-92DB-682B795D5828}" dt="2023-12-04T02:50:07.160" v="871" actId="14100"/>
          <ac:picMkLst>
            <pc:docMk/>
            <pc:sldMk cId="3640869279" sldId="427"/>
            <ac:picMk id="1026" creationId="{202D87F8-7371-7FB9-999B-393E46885880}"/>
          </ac:picMkLst>
        </pc:picChg>
      </pc:sldChg>
      <pc:sldChg chg="modSp new mod">
        <pc:chgData name="Austin Roberts" userId="7b1b4fc4-a06b-466c-a4f7-d9ef7a2eff23" providerId="ADAL" clId="{2C7F4728-DBB2-4384-92DB-682B795D5828}" dt="2023-12-04T02:43:21.241" v="822" actId="20577"/>
        <pc:sldMkLst>
          <pc:docMk/>
          <pc:sldMk cId="2346122338" sldId="428"/>
        </pc:sldMkLst>
        <pc:spChg chg="mod">
          <ac:chgData name="Austin Roberts" userId="7b1b4fc4-a06b-466c-a4f7-d9ef7a2eff23" providerId="ADAL" clId="{2C7F4728-DBB2-4384-92DB-682B795D5828}" dt="2023-12-04T02:43:21.241" v="822" actId="20577"/>
          <ac:spMkLst>
            <pc:docMk/>
            <pc:sldMk cId="2346122338" sldId="428"/>
            <ac:spMk id="3" creationId="{8171CF59-A9B9-21A1-BDEC-ED53F0165BC8}"/>
          </ac:spMkLst>
        </pc:spChg>
        <pc:spChg chg="mod">
          <ac:chgData name="Austin Roberts" userId="7b1b4fc4-a06b-466c-a4f7-d9ef7a2eff23" providerId="ADAL" clId="{2C7F4728-DBB2-4384-92DB-682B795D5828}" dt="2023-12-04T02:43:11.395" v="809" actId="20577"/>
          <ac:spMkLst>
            <pc:docMk/>
            <pc:sldMk cId="2346122338" sldId="428"/>
            <ac:spMk id="5" creationId="{08FBCF57-E647-F9F6-C61C-209F24782B24}"/>
          </ac:spMkLst>
        </pc:spChg>
      </pc:sldChg>
      <pc:sldChg chg="addSp delSp modSp new del mod ord modClrScheme chgLayout">
        <pc:chgData name="Austin Roberts" userId="7b1b4fc4-a06b-466c-a4f7-d9ef7a2eff23" providerId="ADAL" clId="{2C7F4728-DBB2-4384-92DB-682B795D5828}" dt="2023-12-04T03:08:54.471" v="1061" actId="2696"/>
        <pc:sldMkLst>
          <pc:docMk/>
          <pc:sldMk cId="1152771069" sldId="429"/>
        </pc:sldMkLst>
        <pc:spChg chg="del">
          <ac:chgData name="Austin Roberts" userId="7b1b4fc4-a06b-466c-a4f7-d9ef7a2eff23" providerId="ADAL" clId="{2C7F4728-DBB2-4384-92DB-682B795D5828}" dt="2023-12-04T02:58:07.768" v="963" actId="478"/>
          <ac:spMkLst>
            <pc:docMk/>
            <pc:sldMk cId="1152771069" sldId="429"/>
            <ac:spMk id="2" creationId="{B1C53BC7-9CF7-2B84-D16C-DCD0A3BB1185}"/>
          </ac:spMkLst>
        </pc:spChg>
        <pc:spChg chg="del">
          <ac:chgData name="Austin Roberts" userId="7b1b4fc4-a06b-466c-a4f7-d9ef7a2eff23" providerId="ADAL" clId="{2C7F4728-DBB2-4384-92DB-682B795D5828}" dt="2023-12-04T03:01:37.907" v="1010" actId="26606"/>
          <ac:spMkLst>
            <pc:docMk/>
            <pc:sldMk cId="1152771069" sldId="429"/>
            <ac:spMk id="3" creationId="{2D371EE3-19FF-A85E-9624-CC139BDEE40A}"/>
          </ac:spMkLst>
        </pc:spChg>
        <pc:spChg chg="mod ord">
          <ac:chgData name="Austin Roberts" userId="7b1b4fc4-a06b-466c-a4f7-d9ef7a2eff23" providerId="ADAL" clId="{2C7F4728-DBB2-4384-92DB-682B795D5828}" dt="2023-12-04T03:01:37.907" v="1010" actId="26606"/>
          <ac:spMkLst>
            <pc:docMk/>
            <pc:sldMk cId="1152771069" sldId="429"/>
            <ac:spMk id="4" creationId="{8D8BC32E-9FF3-BBE7-1937-9591F1694E7A}"/>
          </ac:spMkLst>
        </pc:spChg>
        <pc:spChg chg="mod">
          <ac:chgData name="Austin Roberts" userId="7b1b4fc4-a06b-466c-a4f7-d9ef7a2eff23" providerId="ADAL" clId="{2C7F4728-DBB2-4384-92DB-682B795D5828}" dt="2023-12-04T03:01:57.299" v="1012" actId="14100"/>
          <ac:spMkLst>
            <pc:docMk/>
            <pc:sldMk cId="1152771069" sldId="429"/>
            <ac:spMk id="5" creationId="{9F2E671B-3245-7872-729E-66D03B9F4D9A}"/>
          </ac:spMkLst>
        </pc:spChg>
        <pc:spChg chg="add mod">
          <ac:chgData name="Austin Roberts" userId="7b1b4fc4-a06b-466c-a4f7-d9ef7a2eff23" providerId="ADAL" clId="{2C7F4728-DBB2-4384-92DB-682B795D5828}" dt="2023-12-04T03:01:37.907" v="1010" actId="26606"/>
          <ac:spMkLst>
            <pc:docMk/>
            <pc:sldMk cId="1152771069" sldId="429"/>
            <ac:spMk id="6" creationId="{AA1A4F8E-6AE4-9EEE-F0FD-464C45C32045}"/>
          </ac:spMkLst>
        </pc:spChg>
        <pc:spChg chg="add mod">
          <ac:chgData name="Austin Roberts" userId="7b1b4fc4-a06b-466c-a4f7-d9ef7a2eff23" providerId="ADAL" clId="{2C7F4728-DBB2-4384-92DB-682B795D5828}" dt="2023-12-04T03:01:37.907" v="1010" actId="26606"/>
          <ac:spMkLst>
            <pc:docMk/>
            <pc:sldMk cId="1152771069" sldId="429"/>
            <ac:spMk id="12" creationId="{7981220D-729C-ABD7-80E3-39BFE055A36C}"/>
          </ac:spMkLst>
        </pc:spChg>
        <pc:graphicFrameChg chg="add mod modGraphic">
          <ac:chgData name="Austin Roberts" userId="7b1b4fc4-a06b-466c-a4f7-d9ef7a2eff23" providerId="ADAL" clId="{2C7F4728-DBB2-4384-92DB-682B795D5828}" dt="2023-12-04T03:01:54.704" v="1011" actId="1076"/>
          <ac:graphicFrameMkLst>
            <pc:docMk/>
            <pc:sldMk cId="1152771069" sldId="429"/>
            <ac:graphicFrameMk id="7" creationId="{6063C008-80D1-3949-5139-CEFF906FA4CC}"/>
          </ac:graphicFrameMkLst>
        </pc:graphicFrameChg>
      </pc:sldChg>
      <pc:sldChg chg="addSp delSp modSp new mod addCm">
        <pc:chgData name="Austin Roberts" userId="7b1b4fc4-a06b-466c-a4f7-d9ef7a2eff23" providerId="ADAL" clId="{2C7F4728-DBB2-4384-92DB-682B795D5828}" dt="2023-12-04T03:55:31.800" v="2227" actId="20577"/>
        <pc:sldMkLst>
          <pc:docMk/>
          <pc:sldMk cId="4062368027" sldId="430"/>
        </pc:sldMkLst>
        <pc:spChg chg="del">
          <ac:chgData name="Austin Roberts" userId="7b1b4fc4-a06b-466c-a4f7-d9ef7a2eff23" providerId="ADAL" clId="{2C7F4728-DBB2-4384-92DB-682B795D5828}" dt="2023-12-04T03:02:17.406" v="1031" actId="478"/>
          <ac:spMkLst>
            <pc:docMk/>
            <pc:sldMk cId="4062368027" sldId="430"/>
            <ac:spMk id="2" creationId="{601B903E-786F-0CAD-6EC5-E5D395A89715}"/>
          </ac:spMkLst>
        </pc:spChg>
        <pc:spChg chg="del">
          <ac:chgData name="Austin Roberts" userId="7b1b4fc4-a06b-466c-a4f7-d9ef7a2eff23" providerId="ADAL" clId="{2C7F4728-DBB2-4384-92DB-682B795D5828}" dt="2023-12-04T03:02:29.435" v="1034" actId="26606"/>
          <ac:spMkLst>
            <pc:docMk/>
            <pc:sldMk cId="4062368027" sldId="430"/>
            <ac:spMk id="3" creationId="{EE111528-8547-0FB5-7E6E-91A765F7ECE3}"/>
          </ac:spMkLst>
        </pc:spChg>
        <pc:spChg chg="mod">
          <ac:chgData name="Austin Roberts" userId="7b1b4fc4-a06b-466c-a4f7-d9ef7a2eff23" providerId="ADAL" clId="{2C7F4728-DBB2-4384-92DB-682B795D5828}" dt="2023-12-04T03:02:29.435" v="1034" actId="26606"/>
          <ac:spMkLst>
            <pc:docMk/>
            <pc:sldMk cId="4062368027" sldId="430"/>
            <ac:spMk id="4" creationId="{4BBBD0CD-F434-E571-A0B4-F66916C1381F}"/>
          </ac:spMkLst>
        </pc:spChg>
        <pc:spChg chg="mod">
          <ac:chgData name="Austin Roberts" userId="7b1b4fc4-a06b-466c-a4f7-d9ef7a2eff23" providerId="ADAL" clId="{2C7F4728-DBB2-4384-92DB-682B795D5828}" dt="2023-12-04T03:02:29.435" v="1034" actId="26606"/>
          <ac:spMkLst>
            <pc:docMk/>
            <pc:sldMk cId="4062368027" sldId="430"/>
            <ac:spMk id="5" creationId="{7CF2ED1A-B300-435A-BA53-77DD57AF2675}"/>
          </ac:spMkLst>
        </pc:spChg>
        <pc:spChg chg="add mod">
          <ac:chgData name="Austin Roberts" userId="7b1b4fc4-a06b-466c-a4f7-d9ef7a2eff23" providerId="ADAL" clId="{2C7F4728-DBB2-4384-92DB-682B795D5828}" dt="2023-12-04T03:55:31.800" v="2227" actId="20577"/>
          <ac:spMkLst>
            <pc:docMk/>
            <pc:sldMk cId="4062368027" sldId="430"/>
            <ac:spMk id="11" creationId="{EE03F555-E6BC-3D96-16D3-A188E513781D}"/>
          </ac:spMkLst>
        </pc:spChg>
        <pc:graphicFrameChg chg="add mod modGraphic">
          <ac:chgData name="Austin Roberts" userId="7b1b4fc4-a06b-466c-a4f7-d9ef7a2eff23" providerId="ADAL" clId="{2C7F4728-DBB2-4384-92DB-682B795D5828}" dt="2023-12-04T03:08:08.724" v="1060" actId="207"/>
          <ac:graphicFrameMkLst>
            <pc:docMk/>
            <pc:sldMk cId="4062368027" sldId="430"/>
            <ac:graphicFrameMk id="6" creationId="{1742668C-AE08-2F49-D86F-D354F6A8911C}"/>
          </ac:graphicFrameMkLst>
        </pc:graphicFrameChg>
        <pc:extLst>
          <p:ext xmlns:p="http://schemas.openxmlformats.org/presentationml/2006/main" uri="{D6D511B9-2390-475A-947B-AFAB55BFBCF1}">
            <pc226:cmChg xmlns:pc226="http://schemas.microsoft.com/office/powerpoint/2022/06/main/command" chg="add">
              <pc226:chgData name="Austin Roberts" userId="7b1b4fc4-a06b-466c-a4f7-d9ef7a2eff23" providerId="ADAL" clId="{2C7F4728-DBB2-4384-92DB-682B795D5828}" dt="2023-12-04T03:06:35.926" v="1058"/>
              <pc2:cmMkLst xmlns:pc2="http://schemas.microsoft.com/office/powerpoint/2019/9/main/command">
                <pc:docMk/>
                <pc:sldMk cId="4062368027" sldId="430"/>
                <pc2:cmMk id="{0CB8E405-4059-4052-B9F7-0644114D8EFB}"/>
              </pc2:cmMkLst>
            </pc226:cmChg>
          </p:ext>
        </pc:extLst>
      </pc:sldChg>
      <pc:sldChg chg="addSp delSp modSp new mod">
        <pc:chgData name="Austin Roberts" userId="7b1b4fc4-a06b-466c-a4f7-d9ef7a2eff23" providerId="ADAL" clId="{2C7F4728-DBB2-4384-92DB-682B795D5828}" dt="2023-12-04T03:18:26.524" v="1191" actId="1076"/>
        <pc:sldMkLst>
          <pc:docMk/>
          <pc:sldMk cId="3469819830" sldId="431"/>
        </pc:sldMkLst>
        <pc:spChg chg="del">
          <ac:chgData name="Austin Roberts" userId="7b1b4fc4-a06b-466c-a4f7-d9ef7a2eff23" providerId="ADAL" clId="{2C7F4728-DBB2-4384-92DB-682B795D5828}" dt="2023-12-04T03:10:10.411" v="1097"/>
          <ac:spMkLst>
            <pc:docMk/>
            <pc:sldMk cId="3469819830" sldId="431"/>
            <ac:spMk id="2" creationId="{B29A39D1-2D5C-B4A7-345A-9D004011C6D7}"/>
          </ac:spMkLst>
        </pc:spChg>
        <pc:spChg chg="mod">
          <ac:chgData name="Austin Roberts" userId="7b1b4fc4-a06b-466c-a4f7-d9ef7a2eff23" providerId="ADAL" clId="{2C7F4728-DBB2-4384-92DB-682B795D5828}" dt="2023-12-04T03:17:57.933" v="1189" actId="20577"/>
          <ac:spMkLst>
            <pc:docMk/>
            <pc:sldMk cId="3469819830" sldId="431"/>
            <ac:spMk id="3" creationId="{30BFD6F3-3B98-5BEF-5792-AE05CCF5C484}"/>
          </ac:spMkLst>
        </pc:spChg>
        <pc:spChg chg="mod">
          <ac:chgData name="Austin Roberts" userId="7b1b4fc4-a06b-466c-a4f7-d9ef7a2eff23" providerId="ADAL" clId="{2C7F4728-DBB2-4384-92DB-682B795D5828}" dt="2023-12-04T03:09:47.239" v="1096" actId="20577"/>
          <ac:spMkLst>
            <pc:docMk/>
            <pc:sldMk cId="3469819830" sldId="431"/>
            <ac:spMk id="5" creationId="{FD828ED3-309D-85D6-F64A-54C28B4A1CBA}"/>
          </ac:spMkLst>
        </pc:spChg>
        <pc:spChg chg="add mod">
          <ac:chgData name="Austin Roberts" userId="7b1b4fc4-a06b-466c-a4f7-d9ef7a2eff23" providerId="ADAL" clId="{2C7F4728-DBB2-4384-92DB-682B795D5828}" dt="2023-12-04T03:12:15.936" v="1127" actId="20577"/>
          <ac:spMkLst>
            <pc:docMk/>
            <pc:sldMk cId="3469819830" sldId="431"/>
            <ac:spMk id="7" creationId="{D7BC7707-CAEA-6818-640A-1ABA0143F3D2}"/>
          </ac:spMkLst>
        </pc:spChg>
        <pc:graphicFrameChg chg="add mod modGraphic">
          <ac:chgData name="Austin Roberts" userId="7b1b4fc4-a06b-466c-a4f7-d9ef7a2eff23" providerId="ADAL" clId="{2C7F4728-DBB2-4384-92DB-682B795D5828}" dt="2023-12-04T03:18:26.524" v="1191" actId="1076"/>
          <ac:graphicFrameMkLst>
            <pc:docMk/>
            <pc:sldMk cId="3469819830" sldId="431"/>
            <ac:graphicFrameMk id="6" creationId="{10E542BA-CE17-8751-9FC4-BBE8B44C3325}"/>
          </ac:graphicFrameMkLst>
        </pc:graphicFrameChg>
      </pc:sldChg>
      <pc:sldChg chg="addSp modSp new mod">
        <pc:chgData name="Austin Roberts" userId="7b1b4fc4-a06b-466c-a4f7-d9ef7a2eff23" providerId="ADAL" clId="{2C7F4728-DBB2-4384-92DB-682B795D5828}" dt="2023-12-04T04:02:13.738" v="2273" actId="20577"/>
        <pc:sldMkLst>
          <pc:docMk/>
          <pc:sldMk cId="2204797653" sldId="432"/>
        </pc:sldMkLst>
        <pc:spChg chg="mod">
          <ac:chgData name="Austin Roberts" userId="7b1b4fc4-a06b-466c-a4f7-d9ef7a2eff23" providerId="ADAL" clId="{2C7F4728-DBB2-4384-92DB-682B795D5828}" dt="2023-12-04T03:38:41.724" v="1517" actId="1076"/>
          <ac:spMkLst>
            <pc:docMk/>
            <pc:sldMk cId="2204797653" sldId="432"/>
            <ac:spMk id="2" creationId="{AB2F52D6-18B1-9180-DA32-05B0368A4B09}"/>
          </ac:spMkLst>
        </pc:spChg>
        <pc:spChg chg="mod">
          <ac:chgData name="Austin Roberts" userId="7b1b4fc4-a06b-466c-a4f7-d9ef7a2eff23" providerId="ADAL" clId="{2C7F4728-DBB2-4384-92DB-682B795D5828}" dt="2023-12-04T04:02:13.738" v="2273" actId="20577"/>
          <ac:spMkLst>
            <pc:docMk/>
            <pc:sldMk cId="2204797653" sldId="432"/>
            <ac:spMk id="3" creationId="{0F52FCA7-6447-7A8D-D8FA-4FBA5379E0A2}"/>
          </ac:spMkLst>
        </pc:spChg>
        <pc:spChg chg="mod">
          <ac:chgData name="Austin Roberts" userId="7b1b4fc4-a06b-466c-a4f7-d9ef7a2eff23" providerId="ADAL" clId="{2C7F4728-DBB2-4384-92DB-682B795D5828}" dt="2023-12-04T03:19:54.750" v="1223" actId="20577"/>
          <ac:spMkLst>
            <pc:docMk/>
            <pc:sldMk cId="2204797653" sldId="432"/>
            <ac:spMk id="5" creationId="{60961E11-3A0B-315E-7CC6-040EBBBA5D78}"/>
          </ac:spMkLst>
        </pc:spChg>
        <pc:spChg chg="add mod">
          <ac:chgData name="Austin Roberts" userId="7b1b4fc4-a06b-466c-a4f7-d9ef7a2eff23" providerId="ADAL" clId="{2C7F4728-DBB2-4384-92DB-682B795D5828}" dt="2023-12-04T03:35:20.945" v="1475" actId="20577"/>
          <ac:spMkLst>
            <pc:docMk/>
            <pc:sldMk cId="2204797653" sldId="432"/>
            <ac:spMk id="8" creationId="{4D9D697A-D20A-0C15-ACF9-09757F4ABC41}"/>
          </ac:spMkLst>
        </pc:spChg>
        <pc:spChg chg="add mod">
          <ac:chgData name="Austin Roberts" userId="7b1b4fc4-a06b-466c-a4f7-d9ef7a2eff23" providerId="ADAL" clId="{2C7F4728-DBB2-4384-92DB-682B795D5828}" dt="2023-12-04T03:38:46.325" v="1518" actId="1076"/>
          <ac:spMkLst>
            <pc:docMk/>
            <pc:sldMk cId="2204797653" sldId="432"/>
            <ac:spMk id="9" creationId="{637DB6F3-5FB1-B94A-6504-B2561ACD507D}"/>
          </ac:spMkLst>
        </pc:spChg>
        <pc:picChg chg="add mod">
          <ac:chgData name="Austin Roberts" userId="7b1b4fc4-a06b-466c-a4f7-d9ef7a2eff23" providerId="ADAL" clId="{2C7F4728-DBB2-4384-92DB-682B795D5828}" dt="2023-12-04T03:34:39.702" v="1462" actId="1076"/>
          <ac:picMkLst>
            <pc:docMk/>
            <pc:sldMk cId="2204797653" sldId="432"/>
            <ac:picMk id="7" creationId="{27AD1539-BB64-7087-3188-9DA388E8B538}"/>
          </ac:picMkLst>
        </pc:picChg>
      </pc:sldChg>
      <pc:sldChg chg="modSp add mod ord">
        <pc:chgData name="Austin Roberts" userId="7b1b4fc4-a06b-466c-a4f7-d9ef7a2eff23" providerId="ADAL" clId="{2C7F4728-DBB2-4384-92DB-682B795D5828}" dt="2023-12-04T04:02:07.951" v="2262" actId="20577"/>
        <pc:sldMkLst>
          <pc:docMk/>
          <pc:sldMk cId="1543234002" sldId="433"/>
        </pc:sldMkLst>
        <pc:spChg chg="mod">
          <ac:chgData name="Austin Roberts" userId="7b1b4fc4-a06b-466c-a4f7-d9ef7a2eff23" providerId="ADAL" clId="{2C7F4728-DBB2-4384-92DB-682B795D5828}" dt="2023-12-04T03:49:24.717" v="1953" actId="20577"/>
          <ac:spMkLst>
            <pc:docMk/>
            <pc:sldMk cId="1543234002" sldId="433"/>
            <ac:spMk id="2" creationId="{AB2F52D6-18B1-9180-DA32-05B0368A4B09}"/>
          </ac:spMkLst>
        </pc:spChg>
        <pc:spChg chg="mod">
          <ac:chgData name="Austin Roberts" userId="7b1b4fc4-a06b-466c-a4f7-d9ef7a2eff23" providerId="ADAL" clId="{2C7F4728-DBB2-4384-92DB-682B795D5828}" dt="2023-12-04T04:02:07.951" v="2262" actId="20577"/>
          <ac:spMkLst>
            <pc:docMk/>
            <pc:sldMk cId="1543234002" sldId="433"/>
            <ac:spMk id="3" creationId="{0F52FCA7-6447-7A8D-D8FA-4FBA5379E0A2}"/>
          </ac:spMkLst>
        </pc:spChg>
        <pc:spChg chg="mod">
          <ac:chgData name="Austin Roberts" userId="7b1b4fc4-a06b-466c-a4f7-d9ef7a2eff23" providerId="ADAL" clId="{2C7F4728-DBB2-4384-92DB-682B795D5828}" dt="2023-12-04T03:43:57.317" v="1837" actId="20577"/>
          <ac:spMkLst>
            <pc:docMk/>
            <pc:sldMk cId="1543234002" sldId="433"/>
            <ac:spMk id="9" creationId="{637DB6F3-5FB1-B94A-6504-B2561ACD507D}"/>
          </ac:spMkLst>
        </pc:spChg>
      </pc:sldChg>
      <pc:sldChg chg="modSp new mod">
        <pc:chgData name="Austin Roberts" userId="7b1b4fc4-a06b-466c-a4f7-d9ef7a2eff23" providerId="ADAL" clId="{2C7F4728-DBB2-4384-92DB-682B795D5828}" dt="2023-12-04T03:44:52.080" v="1916" actId="20577"/>
        <pc:sldMkLst>
          <pc:docMk/>
          <pc:sldMk cId="1152919042" sldId="434"/>
        </pc:sldMkLst>
        <pc:spChg chg="mod">
          <ac:chgData name="Austin Roberts" userId="7b1b4fc4-a06b-466c-a4f7-d9ef7a2eff23" providerId="ADAL" clId="{2C7F4728-DBB2-4384-92DB-682B795D5828}" dt="2023-12-04T03:44:37.820" v="1870" actId="20577"/>
          <ac:spMkLst>
            <pc:docMk/>
            <pc:sldMk cId="1152919042" sldId="434"/>
            <ac:spMk id="2" creationId="{A1A4A0F6-6E4A-F2BB-D9F4-C22540D2EEFE}"/>
          </ac:spMkLst>
        </pc:spChg>
        <pc:spChg chg="mod">
          <ac:chgData name="Austin Roberts" userId="7b1b4fc4-a06b-466c-a4f7-d9ef7a2eff23" providerId="ADAL" clId="{2C7F4728-DBB2-4384-92DB-682B795D5828}" dt="2023-12-04T03:44:49.391" v="1904" actId="20577"/>
          <ac:spMkLst>
            <pc:docMk/>
            <pc:sldMk cId="1152919042" sldId="434"/>
            <ac:spMk id="3" creationId="{32FB29AA-9965-5886-C27A-8DC303125628}"/>
          </ac:spMkLst>
        </pc:spChg>
        <pc:spChg chg="mod">
          <ac:chgData name="Austin Roberts" userId="7b1b4fc4-a06b-466c-a4f7-d9ef7a2eff23" providerId="ADAL" clId="{2C7F4728-DBB2-4384-92DB-682B795D5828}" dt="2023-12-04T03:44:52.080" v="1916" actId="20577"/>
          <ac:spMkLst>
            <pc:docMk/>
            <pc:sldMk cId="1152919042" sldId="434"/>
            <ac:spMk id="4" creationId="{386C0403-FCCA-5514-92DE-1DBD6E9D8C84}"/>
          </ac:spMkLst>
        </pc:spChg>
      </pc:sldChg>
      <pc:sldChg chg="modSp new mod">
        <pc:chgData name="Austin Roberts" userId="7b1b4fc4-a06b-466c-a4f7-d9ef7a2eff23" providerId="ADAL" clId="{2C7F4728-DBB2-4384-92DB-682B795D5828}" dt="2023-12-04T03:50:11.514" v="2030" actId="20577"/>
        <pc:sldMkLst>
          <pc:docMk/>
          <pc:sldMk cId="2965826030" sldId="435"/>
        </pc:sldMkLst>
        <pc:spChg chg="mod">
          <ac:chgData name="Austin Roberts" userId="7b1b4fc4-a06b-466c-a4f7-d9ef7a2eff23" providerId="ADAL" clId="{2C7F4728-DBB2-4384-92DB-682B795D5828}" dt="2023-12-04T03:50:03.757" v="1995" actId="20577"/>
          <ac:spMkLst>
            <pc:docMk/>
            <pc:sldMk cId="2965826030" sldId="435"/>
            <ac:spMk id="2" creationId="{352CA292-B20D-D53D-AECA-EF8BA1D42F9B}"/>
          </ac:spMkLst>
        </pc:spChg>
        <pc:spChg chg="mod">
          <ac:chgData name="Austin Roberts" userId="7b1b4fc4-a06b-466c-a4f7-d9ef7a2eff23" providerId="ADAL" clId="{2C7F4728-DBB2-4384-92DB-682B795D5828}" dt="2023-12-04T03:50:11.514" v="2030" actId="20577"/>
          <ac:spMkLst>
            <pc:docMk/>
            <pc:sldMk cId="2965826030" sldId="435"/>
            <ac:spMk id="3" creationId="{E575508F-D0E5-996F-8A9A-4581CF471698}"/>
          </ac:spMkLst>
        </pc:spChg>
        <pc:spChg chg="mod">
          <ac:chgData name="Austin Roberts" userId="7b1b4fc4-a06b-466c-a4f7-d9ef7a2eff23" providerId="ADAL" clId="{2C7F4728-DBB2-4384-92DB-682B795D5828}" dt="2023-12-04T03:50:07.529" v="2014" actId="20577"/>
          <ac:spMkLst>
            <pc:docMk/>
            <pc:sldMk cId="2965826030" sldId="435"/>
            <ac:spMk id="4" creationId="{8043B7AB-DE8C-8E77-FDCF-23CBC39A0224}"/>
          </ac:spMkLst>
        </pc:spChg>
      </pc:sldChg>
    </pc:docChg>
  </pc:docChgLst>
  <pc:docChgLst>
    <pc:chgData name="Austin Roberts" userId="S::akr20a@fsu.edu::7b1b4fc4-a06b-466c-a4f7-d9ef7a2eff23" providerId="AD" clId="Web-{58F2A0AD-2904-F2AD-B3DF-EB2C1FEBB901}"/>
    <pc:docChg chg="modSld sldOrd">
      <pc:chgData name="Austin Roberts" userId="S::akr20a@fsu.edu::7b1b4fc4-a06b-466c-a4f7-d9ef7a2eff23" providerId="AD" clId="Web-{58F2A0AD-2904-F2AD-B3DF-EB2C1FEBB901}" dt="2023-12-01T00:08:13.829" v="8"/>
      <pc:docMkLst>
        <pc:docMk/>
      </pc:docMkLst>
      <pc:sldChg chg="modSp">
        <pc:chgData name="Austin Roberts" userId="S::akr20a@fsu.edu::7b1b4fc4-a06b-466c-a4f7-d9ef7a2eff23" providerId="AD" clId="Web-{58F2A0AD-2904-F2AD-B3DF-EB2C1FEBB901}" dt="2023-12-01T00:07:48.094" v="7" actId="20577"/>
        <pc:sldMkLst>
          <pc:docMk/>
          <pc:sldMk cId="2066863649" sldId="256"/>
        </pc:sldMkLst>
        <pc:spChg chg="mod">
          <ac:chgData name="Austin Roberts" userId="S::akr20a@fsu.edu::7b1b4fc4-a06b-466c-a4f7-d9ef7a2eff23" providerId="AD" clId="Web-{58F2A0AD-2904-F2AD-B3DF-EB2C1FEBB901}" dt="2023-12-01T00:07:48.094" v="7" actId="20577"/>
          <ac:spMkLst>
            <pc:docMk/>
            <pc:sldMk cId="2066863649" sldId="256"/>
            <ac:spMk id="7" creationId="{783DA0E5-0D98-83CA-305E-E08A54C609D4}"/>
          </ac:spMkLst>
        </pc:spChg>
      </pc:sldChg>
      <pc:sldChg chg="ord">
        <pc:chgData name="Austin Roberts" userId="S::akr20a@fsu.edu::7b1b4fc4-a06b-466c-a4f7-d9ef7a2eff23" providerId="AD" clId="Web-{58F2A0AD-2904-F2AD-B3DF-EB2C1FEBB901}" dt="2023-12-01T00:07:34.953" v="0"/>
        <pc:sldMkLst>
          <pc:docMk/>
          <pc:sldMk cId="1435836096" sldId="285"/>
        </pc:sldMkLst>
      </pc:sldChg>
      <pc:sldChg chg="ord">
        <pc:chgData name="Austin Roberts" userId="S::akr20a@fsu.edu::7b1b4fc4-a06b-466c-a4f7-d9ef7a2eff23" providerId="AD" clId="Web-{58F2A0AD-2904-F2AD-B3DF-EB2C1FEBB901}" dt="2023-12-01T00:08:13.829" v="8"/>
        <pc:sldMkLst>
          <pc:docMk/>
          <pc:sldMk cId="488225679" sldId="286"/>
        </pc:sldMkLst>
      </pc:sldChg>
    </pc:docChg>
  </pc:docChgLst>
  <pc:docChgLst>
    <pc:chgData name="Dallas Toth" userId="S::drt19b@fsu.edu::2608c9da-300a-44ee-ac7c-46d283d70db1" providerId="AD" clId="Web-{77C22B99-7A35-47A7-BA7C-901C295154EA}"/>
    <pc:docChg chg="addSld modSld modSection">
      <pc:chgData name="Dallas Toth" userId="S::drt19b@fsu.edu::2608c9da-300a-44ee-ac7c-46d283d70db1" providerId="AD" clId="Web-{77C22B99-7A35-47A7-BA7C-901C295154EA}" dt="2023-10-18T19:57:29.064" v="136" actId="1076"/>
      <pc:docMkLst>
        <pc:docMk/>
      </pc:docMkLst>
      <pc:sldChg chg="modSp">
        <pc:chgData name="Dallas Toth" userId="S::drt19b@fsu.edu::2608c9da-300a-44ee-ac7c-46d283d70db1" providerId="AD" clId="Web-{77C22B99-7A35-47A7-BA7C-901C295154EA}" dt="2023-10-18T19:44:14.113" v="43" actId="20577"/>
        <pc:sldMkLst>
          <pc:docMk/>
          <pc:sldMk cId="1435836096" sldId="285"/>
        </pc:sldMkLst>
        <pc:spChg chg="mod">
          <ac:chgData name="Dallas Toth" userId="S::drt19b@fsu.edu::2608c9da-300a-44ee-ac7c-46d283d70db1" providerId="AD" clId="Web-{77C22B99-7A35-47A7-BA7C-901C295154EA}" dt="2023-10-18T19:44:14.113" v="43" actId="20577"/>
          <ac:spMkLst>
            <pc:docMk/>
            <pc:sldMk cId="1435836096" sldId="285"/>
            <ac:spMk id="8" creationId="{5087AC13-F052-DD31-E7A6-F3D72245A2B9}"/>
          </ac:spMkLst>
        </pc:spChg>
      </pc:sldChg>
      <pc:sldChg chg="modSp">
        <pc:chgData name="Dallas Toth" userId="S::drt19b@fsu.edu::2608c9da-300a-44ee-ac7c-46d283d70db1" providerId="AD" clId="Web-{77C22B99-7A35-47A7-BA7C-901C295154EA}" dt="2023-10-18T19:46:29.978" v="49" actId="20577"/>
        <pc:sldMkLst>
          <pc:docMk/>
          <pc:sldMk cId="300354270" sldId="292"/>
        </pc:sldMkLst>
        <pc:spChg chg="mod">
          <ac:chgData name="Dallas Toth" userId="S::drt19b@fsu.edu::2608c9da-300a-44ee-ac7c-46d283d70db1" providerId="AD" clId="Web-{77C22B99-7A35-47A7-BA7C-901C295154EA}" dt="2023-10-18T19:46:29.978" v="49" actId="20577"/>
          <ac:spMkLst>
            <pc:docMk/>
            <pc:sldMk cId="300354270" sldId="292"/>
            <ac:spMk id="7" creationId="{7F70AED1-EB2A-787D-C2D7-E9BB93D94F8D}"/>
          </ac:spMkLst>
        </pc:spChg>
      </pc:sldChg>
      <pc:sldChg chg="modSp new">
        <pc:chgData name="Dallas Toth" userId="S::drt19b@fsu.edu::2608c9da-300a-44ee-ac7c-46d283d70db1" providerId="AD" clId="Web-{77C22B99-7A35-47A7-BA7C-901C295154EA}" dt="2023-10-18T19:52:29.287" v="106" actId="20577"/>
        <pc:sldMkLst>
          <pc:docMk/>
          <pc:sldMk cId="1874632506" sldId="301"/>
        </pc:sldMkLst>
        <pc:spChg chg="mod">
          <ac:chgData name="Dallas Toth" userId="S::drt19b@fsu.edu::2608c9da-300a-44ee-ac7c-46d283d70db1" providerId="AD" clId="Web-{77C22B99-7A35-47A7-BA7C-901C295154EA}" dt="2023-10-18T19:50:14.126" v="63" actId="20577"/>
          <ac:spMkLst>
            <pc:docMk/>
            <pc:sldMk cId="1874632506" sldId="301"/>
            <ac:spMk id="2" creationId="{FADB1A1A-F03C-8331-8ACF-6E95F363AA2F}"/>
          </ac:spMkLst>
        </pc:spChg>
        <pc:spChg chg="mod">
          <ac:chgData name="Dallas Toth" userId="S::drt19b@fsu.edu::2608c9da-300a-44ee-ac7c-46d283d70db1" providerId="AD" clId="Web-{77C22B99-7A35-47A7-BA7C-901C295154EA}" dt="2023-10-18T19:52:29.287" v="106" actId="20577"/>
          <ac:spMkLst>
            <pc:docMk/>
            <pc:sldMk cId="1874632506" sldId="301"/>
            <ac:spMk id="3" creationId="{2EA80964-B097-35EB-C506-CF89105C1A1A}"/>
          </ac:spMkLst>
        </pc:spChg>
      </pc:sldChg>
      <pc:sldChg chg="modSp">
        <pc:chgData name="Dallas Toth" userId="S::drt19b@fsu.edu::2608c9da-300a-44ee-ac7c-46d283d70db1" providerId="AD" clId="Web-{77C22B99-7A35-47A7-BA7C-901C295154EA}" dt="2023-10-18T19:57:29.064" v="136" actId="1076"/>
        <pc:sldMkLst>
          <pc:docMk/>
          <pc:sldMk cId="3325427151" sldId="301"/>
        </pc:sldMkLst>
        <pc:spChg chg="mod">
          <ac:chgData name="Dallas Toth" userId="S::drt19b@fsu.edu::2608c9da-300a-44ee-ac7c-46d283d70db1" providerId="AD" clId="Web-{77C22B99-7A35-47A7-BA7C-901C295154EA}" dt="2023-10-18T19:57:21.782" v="135" actId="1076"/>
          <ac:spMkLst>
            <pc:docMk/>
            <pc:sldMk cId="3325427151" sldId="301"/>
            <ac:spMk id="2" creationId="{FADB1A1A-F03C-8331-8ACF-6E95F363AA2F}"/>
          </ac:spMkLst>
        </pc:spChg>
        <pc:spChg chg="mod">
          <ac:chgData name="Dallas Toth" userId="S::drt19b@fsu.edu::2608c9da-300a-44ee-ac7c-46d283d70db1" providerId="AD" clId="Web-{77C22B99-7A35-47A7-BA7C-901C295154EA}" dt="2023-10-18T19:57:29.064" v="136" actId="1076"/>
          <ac:spMkLst>
            <pc:docMk/>
            <pc:sldMk cId="3325427151" sldId="301"/>
            <ac:spMk id="3" creationId="{2EA80964-B097-35EB-C506-CF89105C1A1A}"/>
          </ac:spMkLst>
        </pc:spChg>
      </pc:sldChg>
      <pc:sldChg chg="modSp new">
        <pc:chgData name="Dallas Toth" userId="S::drt19b@fsu.edu::2608c9da-300a-44ee-ac7c-46d283d70db1" providerId="AD" clId="Web-{77C22B99-7A35-47A7-BA7C-901C295154EA}" dt="2023-10-18T19:52:46.944" v="112" actId="20577"/>
        <pc:sldMkLst>
          <pc:docMk/>
          <pc:sldMk cId="1596769752" sldId="302"/>
        </pc:sldMkLst>
        <pc:spChg chg="mod">
          <ac:chgData name="Dallas Toth" userId="S::drt19b@fsu.edu::2608c9da-300a-44ee-ac7c-46d283d70db1" providerId="AD" clId="Web-{77C22B99-7A35-47A7-BA7C-901C295154EA}" dt="2023-10-18T19:50:35.111" v="77" actId="1076"/>
          <ac:spMkLst>
            <pc:docMk/>
            <pc:sldMk cId="1596769752" sldId="302"/>
            <ac:spMk id="2" creationId="{1AA858BE-63A3-F521-1F63-988BFFA57BA1}"/>
          </ac:spMkLst>
        </pc:spChg>
        <pc:spChg chg="mod">
          <ac:chgData name="Dallas Toth" userId="S::drt19b@fsu.edu::2608c9da-300a-44ee-ac7c-46d283d70db1" providerId="AD" clId="Web-{77C22B99-7A35-47A7-BA7C-901C295154EA}" dt="2023-10-18T19:52:46.944" v="112" actId="20577"/>
          <ac:spMkLst>
            <pc:docMk/>
            <pc:sldMk cId="1596769752" sldId="302"/>
            <ac:spMk id="3" creationId="{D8156001-24F0-BC6E-B7FF-0E20BBB2A73D}"/>
          </ac:spMkLst>
        </pc:spChg>
      </pc:sldChg>
      <pc:sldChg chg="modSp new">
        <pc:chgData name="Dallas Toth" userId="S::drt19b@fsu.edu::2608c9da-300a-44ee-ac7c-46d283d70db1" providerId="AD" clId="Web-{77C22B99-7A35-47A7-BA7C-901C295154EA}" dt="2023-10-18T19:54:30.792" v="128" actId="20577"/>
        <pc:sldMkLst>
          <pc:docMk/>
          <pc:sldMk cId="3107885693" sldId="303"/>
        </pc:sldMkLst>
        <pc:spChg chg="mod">
          <ac:chgData name="Dallas Toth" userId="S::drt19b@fsu.edu::2608c9da-300a-44ee-ac7c-46d283d70db1" providerId="AD" clId="Web-{77C22B99-7A35-47A7-BA7C-901C295154EA}" dt="2023-10-18T19:54:06.291" v="122" actId="1076"/>
          <ac:spMkLst>
            <pc:docMk/>
            <pc:sldMk cId="3107885693" sldId="303"/>
            <ac:spMk id="2" creationId="{D58EAE9E-191F-1E65-7C35-619C490A20D4}"/>
          </ac:spMkLst>
        </pc:spChg>
        <pc:spChg chg="mod">
          <ac:chgData name="Dallas Toth" userId="S::drt19b@fsu.edu::2608c9da-300a-44ee-ac7c-46d283d70db1" providerId="AD" clId="Web-{77C22B99-7A35-47A7-BA7C-901C295154EA}" dt="2023-10-18T19:54:30.792" v="128" actId="20577"/>
          <ac:spMkLst>
            <pc:docMk/>
            <pc:sldMk cId="3107885693" sldId="303"/>
            <ac:spMk id="3" creationId="{216A6260-221B-59E8-0B29-9DE4E86889A3}"/>
          </ac:spMkLst>
        </pc:spChg>
      </pc:sldChg>
    </pc:docChg>
  </pc:docChgLst>
  <pc:docChgLst>
    <pc:chgData name="Landon Hicks" userId="S::lch21c@fsu.edu::38d5eaf9-14e7-4d24-a7cb-fb9b0319ef25" providerId="AD" clId="Web-{157EA739-82C5-4709-965C-0D0F27EF7500}"/>
    <pc:docChg chg="addSld modSld modSection">
      <pc:chgData name="Landon Hicks" userId="S::lch21c@fsu.edu::38d5eaf9-14e7-4d24-a7cb-fb9b0319ef25" providerId="AD" clId="Web-{157EA739-82C5-4709-965C-0D0F27EF7500}" dt="2023-10-19T15:33:56.786" v="797" actId="20577"/>
      <pc:docMkLst>
        <pc:docMk/>
      </pc:docMkLst>
      <pc:sldChg chg="modSp">
        <pc:chgData name="Landon Hicks" userId="S::lch21c@fsu.edu::38d5eaf9-14e7-4d24-a7cb-fb9b0319ef25" providerId="AD" clId="Web-{157EA739-82C5-4709-965C-0D0F27EF7500}" dt="2023-10-19T15:04:16.705" v="253" actId="20577"/>
        <pc:sldMkLst>
          <pc:docMk/>
          <pc:sldMk cId="3030336407" sldId="305"/>
        </pc:sldMkLst>
        <pc:spChg chg="mod">
          <ac:chgData name="Landon Hicks" userId="S::lch21c@fsu.edu::38d5eaf9-14e7-4d24-a7cb-fb9b0319ef25" providerId="AD" clId="Web-{157EA739-82C5-4709-965C-0D0F27EF7500}" dt="2023-10-19T15:04:16.705" v="253" actId="20577"/>
          <ac:spMkLst>
            <pc:docMk/>
            <pc:sldMk cId="3030336407" sldId="305"/>
            <ac:spMk id="2" creationId="{5CFB8CB2-D9A8-EAF5-A61E-F22A198015D4}"/>
          </ac:spMkLst>
        </pc:spChg>
      </pc:sldChg>
      <pc:sldChg chg="addSp delSp modSp new mod modClrScheme chgLayout">
        <pc:chgData name="Landon Hicks" userId="S::lch21c@fsu.edu::38d5eaf9-14e7-4d24-a7cb-fb9b0319ef25" providerId="AD" clId="Web-{157EA739-82C5-4709-965C-0D0F27EF7500}" dt="2023-10-19T15:33:56.786" v="797" actId="20577"/>
        <pc:sldMkLst>
          <pc:docMk/>
          <pc:sldMk cId="3809505278" sldId="423"/>
        </pc:sldMkLst>
        <pc:spChg chg="add del mod">
          <ac:chgData name="Landon Hicks" userId="S::lch21c@fsu.edu::38d5eaf9-14e7-4d24-a7cb-fb9b0319ef25" providerId="AD" clId="Web-{157EA739-82C5-4709-965C-0D0F27EF7500}" dt="2023-10-19T15:23:14.409" v="567"/>
          <ac:spMkLst>
            <pc:docMk/>
            <pc:sldMk cId="3809505278" sldId="423"/>
            <ac:spMk id="2" creationId="{B9C68B97-12E5-5CAD-4326-5BFA809CD8E4}"/>
          </ac:spMkLst>
        </pc:spChg>
        <pc:spChg chg="add del">
          <ac:chgData name="Landon Hicks" userId="S::lch21c@fsu.edu::38d5eaf9-14e7-4d24-a7cb-fb9b0319ef25" providerId="AD" clId="Web-{157EA739-82C5-4709-965C-0D0F27EF7500}" dt="2023-10-19T15:23:14.409" v="567"/>
          <ac:spMkLst>
            <pc:docMk/>
            <pc:sldMk cId="3809505278" sldId="423"/>
            <ac:spMk id="3" creationId="{2D5E79CE-7DEC-FA21-3B53-89F161FBF36E}"/>
          </ac:spMkLst>
        </pc:spChg>
        <pc:spChg chg="mod">
          <ac:chgData name="Landon Hicks" userId="S::lch21c@fsu.edu::38d5eaf9-14e7-4d24-a7cb-fb9b0319ef25" providerId="AD" clId="Web-{157EA739-82C5-4709-965C-0D0F27EF7500}" dt="2023-10-19T15:29:07.340" v="790"/>
          <ac:spMkLst>
            <pc:docMk/>
            <pc:sldMk cId="3809505278" sldId="423"/>
            <ac:spMk id="4" creationId="{CE7A6B78-3954-525E-7C8F-629D2CC40048}"/>
          </ac:spMkLst>
        </pc:spChg>
        <pc:spChg chg="mod ord">
          <ac:chgData name="Landon Hicks" userId="S::lch21c@fsu.edu::38d5eaf9-14e7-4d24-a7cb-fb9b0319ef25" providerId="AD" clId="Web-{157EA739-82C5-4709-965C-0D0F27EF7500}" dt="2023-10-19T15:33:56.786" v="797" actId="20577"/>
          <ac:spMkLst>
            <pc:docMk/>
            <pc:sldMk cId="3809505278" sldId="423"/>
            <ac:spMk id="5" creationId="{1957049E-EC10-3403-06CF-E436D5C5B322}"/>
          </ac:spMkLst>
        </pc:spChg>
        <pc:spChg chg="add del mod">
          <ac:chgData name="Landon Hicks" userId="S::lch21c@fsu.edu::38d5eaf9-14e7-4d24-a7cb-fb9b0319ef25" providerId="AD" clId="Web-{157EA739-82C5-4709-965C-0D0F27EF7500}" dt="2023-10-19T15:20:00.044" v="376"/>
          <ac:spMkLst>
            <pc:docMk/>
            <pc:sldMk cId="3809505278" sldId="423"/>
            <ac:spMk id="7" creationId="{5E15424E-3D85-B5A2-C6B0-FF6085317B3A}"/>
          </ac:spMkLst>
        </pc:spChg>
        <pc:spChg chg="add mod ord">
          <ac:chgData name="Landon Hicks" userId="S::lch21c@fsu.edu::38d5eaf9-14e7-4d24-a7cb-fb9b0319ef25" providerId="AD" clId="Web-{157EA739-82C5-4709-965C-0D0F27EF7500}" dt="2023-10-19T15:29:07.340" v="790"/>
          <ac:spMkLst>
            <pc:docMk/>
            <pc:sldMk cId="3809505278" sldId="423"/>
            <ac:spMk id="8" creationId="{58D994C6-FCC7-5F90-B29C-F1D3CADFF634}"/>
          </ac:spMkLst>
        </pc:spChg>
        <pc:spChg chg="add del mod">
          <ac:chgData name="Landon Hicks" userId="S::lch21c@fsu.edu::38d5eaf9-14e7-4d24-a7cb-fb9b0319ef25" providerId="AD" clId="Web-{157EA739-82C5-4709-965C-0D0F27EF7500}" dt="2023-10-19T15:23:43.550" v="570"/>
          <ac:spMkLst>
            <pc:docMk/>
            <pc:sldMk cId="3809505278" sldId="423"/>
            <ac:spMk id="13" creationId="{F00776D4-6479-9D77-E4D8-FEBE96C9AB14}"/>
          </ac:spMkLst>
        </pc:spChg>
        <pc:spChg chg="add del mod">
          <ac:chgData name="Landon Hicks" userId="S::lch21c@fsu.edu::38d5eaf9-14e7-4d24-a7cb-fb9b0319ef25" providerId="AD" clId="Web-{157EA739-82C5-4709-965C-0D0F27EF7500}" dt="2023-10-19T15:23:14.377" v="566"/>
          <ac:spMkLst>
            <pc:docMk/>
            <pc:sldMk cId="3809505278" sldId="423"/>
            <ac:spMk id="14" creationId="{4F69E7A9-97E8-C4F0-0837-80189852F1DB}"/>
          </ac:spMkLst>
        </pc:spChg>
        <pc:spChg chg="add del mod">
          <ac:chgData name="Landon Hicks" userId="S::lch21c@fsu.edu::38d5eaf9-14e7-4d24-a7cb-fb9b0319ef25" providerId="AD" clId="Web-{157EA739-82C5-4709-965C-0D0F27EF7500}" dt="2023-10-19T15:24:05.316" v="572"/>
          <ac:spMkLst>
            <pc:docMk/>
            <pc:sldMk cId="3809505278" sldId="423"/>
            <ac:spMk id="15" creationId="{474FDE53-AF52-1E3F-9902-AAD0FC00C75C}"/>
          </ac:spMkLst>
        </pc:spChg>
        <pc:spChg chg="add del mod">
          <ac:chgData name="Landon Hicks" userId="S::lch21c@fsu.edu::38d5eaf9-14e7-4d24-a7cb-fb9b0319ef25" providerId="AD" clId="Web-{157EA739-82C5-4709-965C-0D0F27EF7500}" dt="2023-10-19T15:29:07.340" v="790"/>
          <ac:spMkLst>
            <pc:docMk/>
            <pc:sldMk cId="3809505278" sldId="423"/>
            <ac:spMk id="16" creationId="{B9C68B97-12E5-5CAD-4326-5BFA809CD8E4}"/>
          </ac:spMkLst>
        </pc:spChg>
        <pc:spChg chg="add del mod">
          <ac:chgData name="Landon Hicks" userId="S::lch21c@fsu.edu::38d5eaf9-14e7-4d24-a7cb-fb9b0319ef25" providerId="AD" clId="Web-{157EA739-82C5-4709-965C-0D0F27EF7500}" dt="2023-10-19T15:29:07.340" v="790"/>
          <ac:spMkLst>
            <pc:docMk/>
            <pc:sldMk cId="3809505278" sldId="423"/>
            <ac:spMk id="17" creationId="{E6DB55B3-967D-1712-8389-718A35CF63D9}"/>
          </ac:spMkLst>
        </pc:spChg>
        <pc:spChg chg="add del mod">
          <ac:chgData name="Landon Hicks" userId="S::lch21c@fsu.edu::38d5eaf9-14e7-4d24-a7cb-fb9b0319ef25" providerId="AD" clId="Web-{157EA739-82C5-4709-965C-0D0F27EF7500}" dt="2023-10-19T15:29:07.294" v="789"/>
          <ac:spMkLst>
            <pc:docMk/>
            <pc:sldMk cId="3809505278" sldId="423"/>
            <ac:spMk id="22" creationId="{7A0CF26F-82EF-DD56-7D4A-DC9525434D46}"/>
          </ac:spMkLst>
        </pc:spChg>
        <pc:spChg chg="add del mod">
          <ac:chgData name="Landon Hicks" userId="S::lch21c@fsu.edu::38d5eaf9-14e7-4d24-a7cb-fb9b0319ef25" providerId="AD" clId="Web-{157EA739-82C5-4709-965C-0D0F27EF7500}" dt="2023-10-19T15:27:48.213" v="787"/>
          <ac:spMkLst>
            <pc:docMk/>
            <pc:sldMk cId="3809505278" sldId="423"/>
            <ac:spMk id="23" creationId="{B80CE4E7-4410-9836-4F53-FFC848B32B3F}"/>
          </ac:spMkLst>
        </pc:spChg>
        <pc:spChg chg="add del mod">
          <ac:chgData name="Landon Hicks" userId="S::lch21c@fsu.edu::38d5eaf9-14e7-4d24-a7cb-fb9b0319ef25" providerId="AD" clId="Web-{157EA739-82C5-4709-965C-0D0F27EF7500}" dt="2023-10-19T15:29:07.294" v="789"/>
          <ac:spMkLst>
            <pc:docMk/>
            <pc:sldMk cId="3809505278" sldId="423"/>
            <ac:spMk id="25" creationId="{B9C68B97-12E5-5CAD-4326-5BFA809CD8E4}"/>
          </ac:spMkLst>
        </pc:spChg>
        <pc:spChg chg="add mod">
          <ac:chgData name="Landon Hicks" userId="S::lch21c@fsu.edu::38d5eaf9-14e7-4d24-a7cb-fb9b0319ef25" providerId="AD" clId="Web-{157EA739-82C5-4709-965C-0D0F27EF7500}" dt="2023-10-19T15:29:07.340" v="790"/>
          <ac:spMkLst>
            <pc:docMk/>
            <pc:sldMk cId="3809505278" sldId="423"/>
            <ac:spMk id="27" creationId="{8FAA23EA-FBFF-970E-ADD3-4E509237FD5F}"/>
          </ac:spMkLst>
        </pc:spChg>
        <pc:graphicFrameChg chg="add del mod">
          <ac:chgData name="Landon Hicks" userId="S::lch21c@fsu.edu::38d5eaf9-14e7-4d24-a7cb-fb9b0319ef25" providerId="AD" clId="Web-{157EA739-82C5-4709-965C-0D0F27EF7500}" dt="2023-10-19T15:23:14.377" v="566"/>
          <ac:graphicFrameMkLst>
            <pc:docMk/>
            <pc:sldMk cId="3809505278" sldId="423"/>
            <ac:graphicFrameMk id="10" creationId="{E3BD5863-25E6-6893-8DD3-EE740172FA91}"/>
          </ac:graphicFrameMkLst>
        </pc:graphicFrameChg>
        <pc:graphicFrameChg chg="add del mod">
          <ac:chgData name="Landon Hicks" userId="S::lch21c@fsu.edu::38d5eaf9-14e7-4d24-a7cb-fb9b0319ef25" providerId="AD" clId="Web-{157EA739-82C5-4709-965C-0D0F27EF7500}" dt="2023-10-19T15:27:48.213" v="787"/>
          <ac:graphicFrameMkLst>
            <pc:docMk/>
            <pc:sldMk cId="3809505278" sldId="423"/>
            <ac:graphicFrameMk id="19" creationId="{E13EC35B-E631-D3AC-A9C2-E938402428D9}"/>
          </ac:graphicFrameMkLst>
        </pc:graphicFrameChg>
        <pc:graphicFrameChg chg="add mod">
          <ac:chgData name="Landon Hicks" userId="S::lch21c@fsu.edu::38d5eaf9-14e7-4d24-a7cb-fb9b0319ef25" providerId="AD" clId="Web-{157EA739-82C5-4709-965C-0D0F27EF7500}" dt="2023-10-19T15:29:07.340" v="790"/>
          <ac:graphicFrameMkLst>
            <pc:docMk/>
            <pc:sldMk cId="3809505278" sldId="423"/>
            <ac:graphicFrameMk id="28" creationId="{07954AAA-BFB6-7BC8-4CF5-56174320FC73}"/>
          </ac:graphicFrameMkLst>
        </pc:graphicFrameChg>
      </pc:sldChg>
    </pc:docChg>
  </pc:docChgLst>
  <pc:docChgLst>
    <pc:chgData name="Jada Davis" userId="S::jdd20c@fsu.edu::9495c34c-044b-472c-8ec7-2be4968ce498" providerId="AD" clId="Web-{FADF3741-67DC-4C63-910F-E2B0CCD6129E}"/>
    <pc:docChg chg="modSld">
      <pc:chgData name="Jada Davis" userId="S::jdd20c@fsu.edu::9495c34c-044b-472c-8ec7-2be4968ce498" providerId="AD" clId="Web-{FADF3741-67DC-4C63-910F-E2B0CCD6129E}" dt="2023-12-05T00:37:26.396" v="9" actId="20577"/>
      <pc:docMkLst>
        <pc:docMk/>
      </pc:docMkLst>
      <pc:sldChg chg="modSp">
        <pc:chgData name="Jada Davis" userId="S::jdd20c@fsu.edu::9495c34c-044b-472c-8ec7-2be4968ce498" providerId="AD" clId="Web-{FADF3741-67DC-4C63-910F-E2B0CCD6129E}" dt="2023-12-05T00:37:26.396" v="9" actId="20577"/>
        <pc:sldMkLst>
          <pc:docMk/>
          <pc:sldMk cId="3640869279" sldId="427"/>
        </pc:sldMkLst>
        <pc:spChg chg="mod">
          <ac:chgData name="Jada Davis" userId="S::jdd20c@fsu.edu::9495c34c-044b-472c-8ec7-2be4968ce498" providerId="AD" clId="Web-{FADF3741-67DC-4C63-910F-E2B0CCD6129E}" dt="2023-12-05T00:37:26.396" v="9" actId="20577"/>
          <ac:spMkLst>
            <pc:docMk/>
            <pc:sldMk cId="3640869279" sldId="427"/>
            <ac:spMk id="3" creationId="{A9030B46-EF06-4BFC-7766-7176747B70FD}"/>
          </ac:spMkLst>
        </pc:spChg>
      </pc:sldChg>
    </pc:docChg>
  </pc:docChgLst>
  <pc:docChgLst>
    <pc:chgData name="Landon Hicks" userId="38d5eaf9-14e7-4d24-a7cb-fb9b0319ef25" providerId="ADAL" clId="{04299626-D8AC-4C81-9D54-D6370BAA8BC2}"/>
    <pc:docChg chg="undo custSel modSld">
      <pc:chgData name="Landon Hicks" userId="38d5eaf9-14e7-4d24-a7cb-fb9b0319ef25" providerId="ADAL" clId="{04299626-D8AC-4C81-9D54-D6370BAA8BC2}" dt="2023-12-06T21:34:41.035" v="2" actId="5793"/>
      <pc:docMkLst>
        <pc:docMk/>
      </pc:docMkLst>
      <pc:sldChg chg="modSp mod">
        <pc:chgData name="Landon Hicks" userId="38d5eaf9-14e7-4d24-a7cb-fb9b0319ef25" providerId="ADAL" clId="{04299626-D8AC-4C81-9D54-D6370BAA8BC2}" dt="2023-12-06T21:34:41.035" v="2" actId="5793"/>
        <pc:sldMkLst>
          <pc:docMk/>
          <pc:sldMk cId="1512364098" sldId="419"/>
        </pc:sldMkLst>
        <pc:spChg chg="mod">
          <ac:chgData name="Landon Hicks" userId="38d5eaf9-14e7-4d24-a7cb-fb9b0319ef25" providerId="ADAL" clId="{04299626-D8AC-4C81-9D54-D6370BAA8BC2}" dt="2023-12-06T21:34:41.035" v="2" actId="5793"/>
          <ac:spMkLst>
            <pc:docMk/>
            <pc:sldMk cId="1512364098" sldId="419"/>
            <ac:spMk id="2" creationId="{26EB9192-5AB8-2A2D-9671-D845D43C5175}"/>
          </ac:spMkLst>
        </pc:spChg>
      </pc:sldChg>
    </pc:docChg>
  </pc:docChgLst>
  <pc:docChgLst>
    <pc:chgData name="Nicholas Billmire" userId="S::nb21k@fsu.edu::ba209ff4-84db-4615-a6f1-847020beafdd" providerId="AD" clId="Web-{32756FCC-B01E-4D7A-9E27-26F2C7DC087B}"/>
    <pc:docChg chg="modSld">
      <pc:chgData name="Nicholas Billmire" userId="S::nb21k@fsu.edu::ba209ff4-84db-4615-a6f1-847020beafdd" providerId="AD" clId="Web-{32756FCC-B01E-4D7A-9E27-26F2C7DC087B}" dt="2023-10-18T21:39:45.469" v="7" actId="14100"/>
      <pc:docMkLst>
        <pc:docMk/>
      </pc:docMkLst>
      <pc:sldChg chg="modSp">
        <pc:chgData name="Nicholas Billmire" userId="S::nb21k@fsu.edu::ba209ff4-84db-4615-a6f1-847020beafdd" providerId="AD" clId="Web-{32756FCC-B01E-4D7A-9E27-26F2C7DC087B}" dt="2023-10-18T21:26:57.623" v="5" actId="20577"/>
        <pc:sldMkLst>
          <pc:docMk/>
          <pc:sldMk cId="3916214076" sldId="286"/>
        </pc:sldMkLst>
        <pc:spChg chg="mod">
          <ac:chgData name="Nicholas Billmire" userId="S::nb21k@fsu.edu::ba209ff4-84db-4615-a6f1-847020beafdd" providerId="AD" clId="Web-{32756FCC-B01E-4D7A-9E27-26F2C7DC087B}" dt="2023-10-18T21:26:57.623" v="5" actId="20577"/>
          <ac:spMkLst>
            <pc:docMk/>
            <pc:sldMk cId="3916214076" sldId="286"/>
            <ac:spMk id="2" creationId="{8C27A43C-76A3-2A59-DA87-966B6AAB78E3}"/>
          </ac:spMkLst>
        </pc:spChg>
      </pc:sldChg>
      <pc:sldChg chg="modSp">
        <pc:chgData name="Nicholas Billmire" userId="S::nb21k@fsu.edu::ba209ff4-84db-4615-a6f1-847020beafdd" providerId="AD" clId="Web-{32756FCC-B01E-4D7A-9E27-26F2C7DC087B}" dt="2023-10-18T21:39:45.469" v="7" actId="14100"/>
        <pc:sldMkLst>
          <pc:docMk/>
          <pc:sldMk cId="2562591157" sldId="418"/>
        </pc:sldMkLst>
        <pc:picChg chg="mod">
          <ac:chgData name="Nicholas Billmire" userId="S::nb21k@fsu.edu::ba209ff4-84db-4615-a6f1-847020beafdd" providerId="AD" clId="Web-{32756FCC-B01E-4D7A-9E27-26F2C7DC087B}" dt="2023-10-18T21:39:45.469" v="7" actId="14100"/>
          <ac:picMkLst>
            <pc:docMk/>
            <pc:sldMk cId="2562591157" sldId="418"/>
            <ac:picMk id="6" creationId="{51DF712C-0E9F-0DB4-C07D-231FC6A333D9}"/>
          </ac:picMkLst>
        </pc:picChg>
      </pc:sldChg>
    </pc:docChg>
  </pc:docChgLst>
  <pc:docChgLst>
    <pc:chgData name="Austin Roberts" userId="S::akr20a@fsu.edu::7b1b4fc4-a06b-466c-a4f7-d9ef7a2eff23" providerId="AD" clId="Web-{1A710E6E-2EC0-4C83-B986-1D7349B5F8EF}"/>
    <pc:docChg chg="modSld">
      <pc:chgData name="Austin Roberts" userId="S::akr20a@fsu.edu::7b1b4fc4-a06b-466c-a4f7-d9ef7a2eff23" providerId="AD" clId="Web-{1A710E6E-2EC0-4C83-B986-1D7349B5F8EF}" dt="2023-10-19T15:34:34.087" v="57" actId="20577"/>
      <pc:docMkLst>
        <pc:docMk/>
      </pc:docMkLst>
      <pc:sldChg chg="modSp">
        <pc:chgData name="Austin Roberts" userId="S::akr20a@fsu.edu::7b1b4fc4-a06b-466c-a4f7-d9ef7a2eff23" providerId="AD" clId="Web-{1A710E6E-2EC0-4C83-B986-1D7349B5F8EF}" dt="2023-10-19T15:14:15.361" v="46" actId="20577"/>
        <pc:sldMkLst>
          <pc:docMk/>
          <pc:sldMk cId="2066863649" sldId="256"/>
        </pc:sldMkLst>
        <pc:spChg chg="mod">
          <ac:chgData name="Austin Roberts" userId="S::akr20a@fsu.edu::7b1b4fc4-a06b-466c-a4f7-d9ef7a2eff23" providerId="AD" clId="Web-{1A710E6E-2EC0-4C83-B986-1D7349B5F8EF}" dt="2023-10-19T15:14:15.361" v="46" actId="20577"/>
          <ac:spMkLst>
            <pc:docMk/>
            <pc:sldMk cId="2066863649" sldId="256"/>
            <ac:spMk id="6" creationId="{1A98657A-6FD2-A346-6456-FE7CA89F9095}"/>
          </ac:spMkLst>
        </pc:spChg>
      </pc:sldChg>
      <pc:sldChg chg="modSp">
        <pc:chgData name="Austin Roberts" userId="S::akr20a@fsu.edu::7b1b4fc4-a06b-466c-a4f7-d9ef7a2eff23" providerId="AD" clId="Web-{1A710E6E-2EC0-4C83-B986-1D7349B5F8EF}" dt="2023-10-19T15:34:34.087" v="57" actId="20577"/>
        <pc:sldMkLst>
          <pc:docMk/>
          <pc:sldMk cId="1435836096" sldId="285"/>
        </pc:sldMkLst>
        <pc:spChg chg="mod">
          <ac:chgData name="Austin Roberts" userId="S::akr20a@fsu.edu::7b1b4fc4-a06b-466c-a4f7-d9ef7a2eff23" providerId="AD" clId="Web-{1A710E6E-2EC0-4C83-B986-1D7349B5F8EF}" dt="2023-10-19T15:34:34.087" v="57" actId="20577"/>
          <ac:spMkLst>
            <pc:docMk/>
            <pc:sldMk cId="1435836096" sldId="285"/>
            <ac:spMk id="8" creationId="{5087AC13-F052-DD31-E7A6-F3D72245A2B9}"/>
          </ac:spMkLst>
        </pc:spChg>
        <pc:spChg chg="mod">
          <ac:chgData name="Austin Roberts" userId="S::akr20a@fsu.edu::7b1b4fc4-a06b-466c-a4f7-d9ef7a2eff23" providerId="AD" clId="Web-{1A710E6E-2EC0-4C83-B986-1D7349B5F8EF}" dt="2023-10-19T15:34:29.775" v="54" actId="20577"/>
          <ac:spMkLst>
            <pc:docMk/>
            <pc:sldMk cId="1435836096" sldId="285"/>
            <ac:spMk id="9" creationId="{75BDC672-E2EE-263F-A601-3758F594C682}"/>
          </ac:spMkLst>
        </pc:spChg>
      </pc:sldChg>
      <pc:sldChg chg="modSp">
        <pc:chgData name="Austin Roberts" userId="S::akr20a@fsu.edu::7b1b4fc4-a06b-466c-a4f7-d9ef7a2eff23" providerId="AD" clId="Web-{1A710E6E-2EC0-4C83-B986-1D7349B5F8EF}" dt="2023-10-19T15:11:28.355" v="39" actId="20577"/>
        <pc:sldMkLst>
          <pc:docMk/>
          <pc:sldMk cId="3030336407" sldId="305"/>
        </pc:sldMkLst>
        <pc:spChg chg="mod">
          <ac:chgData name="Austin Roberts" userId="S::akr20a@fsu.edu::7b1b4fc4-a06b-466c-a4f7-d9ef7a2eff23" providerId="AD" clId="Web-{1A710E6E-2EC0-4C83-B986-1D7349B5F8EF}" dt="2023-10-19T15:11:28.355" v="39" actId="20577"/>
          <ac:spMkLst>
            <pc:docMk/>
            <pc:sldMk cId="3030336407" sldId="305"/>
            <ac:spMk id="2" creationId="{5CFB8CB2-D9A8-EAF5-A61E-F22A198015D4}"/>
          </ac:spMkLst>
        </pc:spChg>
      </pc:sldChg>
    </pc:docChg>
  </pc:docChgLst>
  <pc:docChgLst>
    <pc:chgData name="Landon Hicks" userId="S::lch21c@fsu.edu::38d5eaf9-14e7-4d24-a7cb-fb9b0319ef25" providerId="AD" clId="Web-{1231B936-C07C-4107-AE6B-314C351BDA61}"/>
    <pc:docChg chg="addSld modSld modSection">
      <pc:chgData name="Landon Hicks" userId="S::lch21c@fsu.edu::38d5eaf9-14e7-4d24-a7cb-fb9b0319ef25" providerId="AD" clId="Web-{1231B936-C07C-4107-AE6B-314C351BDA61}" dt="2023-10-18T19:45:39.628" v="123" actId="20577"/>
      <pc:docMkLst>
        <pc:docMk/>
      </pc:docMkLst>
      <pc:sldChg chg="modSp">
        <pc:chgData name="Landon Hicks" userId="S::lch21c@fsu.edu::38d5eaf9-14e7-4d24-a7cb-fb9b0319ef25" providerId="AD" clId="Web-{1231B936-C07C-4107-AE6B-314C351BDA61}" dt="2023-10-18T19:45:39.628" v="123" actId="20577"/>
        <pc:sldMkLst>
          <pc:docMk/>
          <pc:sldMk cId="300354270" sldId="292"/>
        </pc:sldMkLst>
        <pc:spChg chg="mod">
          <ac:chgData name="Landon Hicks" userId="S::lch21c@fsu.edu::38d5eaf9-14e7-4d24-a7cb-fb9b0319ef25" providerId="AD" clId="Web-{1231B936-C07C-4107-AE6B-314C351BDA61}" dt="2023-10-18T19:42:21.154" v="32" actId="14100"/>
          <ac:spMkLst>
            <pc:docMk/>
            <pc:sldMk cId="300354270" sldId="292"/>
            <ac:spMk id="6" creationId="{847548DB-0A38-C01D-DCB8-FEC6849400A7}"/>
          </ac:spMkLst>
        </pc:spChg>
        <pc:spChg chg="mod">
          <ac:chgData name="Landon Hicks" userId="S::lch21c@fsu.edu::38d5eaf9-14e7-4d24-a7cb-fb9b0319ef25" providerId="AD" clId="Web-{1231B936-C07C-4107-AE6B-314C351BDA61}" dt="2023-10-18T19:45:39.628" v="123" actId="20577"/>
          <ac:spMkLst>
            <pc:docMk/>
            <pc:sldMk cId="300354270" sldId="292"/>
            <ac:spMk id="7" creationId="{7F70AED1-EB2A-787D-C2D7-E9BB93D94F8D}"/>
          </ac:spMkLst>
        </pc:spChg>
      </pc:sldChg>
      <pc:sldChg chg="add replId">
        <pc:chgData name="Landon Hicks" userId="S::lch21c@fsu.edu::38d5eaf9-14e7-4d24-a7cb-fb9b0319ef25" providerId="AD" clId="Web-{1231B936-C07C-4107-AE6B-314C351BDA61}" dt="2023-10-18T19:40:59.105" v="0"/>
        <pc:sldMkLst>
          <pc:docMk/>
          <pc:sldMk cId="3220144512" sldId="300"/>
        </pc:sldMkLst>
      </pc:sldChg>
    </pc:docChg>
  </pc:docChgLst>
  <pc:docChgLst>
    <pc:chgData name="Jada Davis" userId="S::jdd20c@fsu.edu::9495c34c-044b-472c-8ec7-2be4968ce498" providerId="AD" clId="Web-{F175B3AD-EECC-4834-980D-A09EB4FE4EDD}"/>
    <pc:docChg chg="modSld">
      <pc:chgData name="Jada Davis" userId="S::jdd20c@fsu.edu::9495c34c-044b-472c-8ec7-2be4968ce498" providerId="AD" clId="Web-{F175B3AD-EECC-4834-980D-A09EB4FE4EDD}" dt="2023-12-07T17:00:40.902" v="0" actId="1076"/>
      <pc:docMkLst>
        <pc:docMk/>
      </pc:docMkLst>
      <pc:sldChg chg="modSp">
        <pc:chgData name="Jada Davis" userId="S::jdd20c@fsu.edu::9495c34c-044b-472c-8ec7-2be4968ce498" providerId="AD" clId="Web-{F175B3AD-EECC-4834-980D-A09EB4FE4EDD}" dt="2023-12-07T17:00:40.902" v="0" actId="1076"/>
        <pc:sldMkLst>
          <pc:docMk/>
          <pc:sldMk cId="2986563738" sldId="422"/>
        </pc:sldMkLst>
        <pc:picChg chg="mod">
          <ac:chgData name="Jada Davis" userId="S::jdd20c@fsu.edu::9495c34c-044b-472c-8ec7-2be4968ce498" providerId="AD" clId="Web-{F175B3AD-EECC-4834-980D-A09EB4FE4EDD}" dt="2023-12-07T17:00:40.902" v="0" actId="1076"/>
          <ac:picMkLst>
            <pc:docMk/>
            <pc:sldMk cId="2986563738" sldId="422"/>
            <ac:picMk id="7" creationId="{C5F965B6-4872-15D9-30D4-F87E13FB1936}"/>
          </ac:picMkLst>
        </pc:picChg>
      </pc:sldChg>
    </pc:docChg>
  </pc:docChgLst>
  <pc:docChgLst>
    <pc:chgData name="Jada Davis" userId="S::jdd20c@fsu.edu::9495c34c-044b-472c-8ec7-2be4968ce498" providerId="AD" clId="Web-{01C445B2-723F-9C57-2BFE-4F086C47EFA7}"/>
    <pc:docChg chg="addSld delSld modSection">
      <pc:chgData name="Jada Davis" userId="S::jdd20c@fsu.edu::9495c34c-044b-472c-8ec7-2be4968ce498" providerId="AD" clId="Web-{01C445B2-723F-9C57-2BFE-4F086C47EFA7}" dt="2023-12-08T17:50:31.941" v="3"/>
      <pc:docMkLst>
        <pc:docMk/>
      </pc:docMkLst>
      <pc:sldChg chg="new del">
        <pc:chgData name="Jada Davis" userId="S::jdd20c@fsu.edu::9495c34c-044b-472c-8ec7-2be4968ce498" providerId="AD" clId="Web-{01C445B2-723F-9C57-2BFE-4F086C47EFA7}" dt="2023-12-08T17:50:31.941" v="3"/>
        <pc:sldMkLst>
          <pc:docMk/>
          <pc:sldMk cId="2743031017" sldId="436"/>
        </pc:sldMkLst>
      </pc:sldChg>
      <pc:sldChg chg="new del">
        <pc:chgData name="Jada Davis" userId="S::jdd20c@fsu.edu::9495c34c-044b-472c-8ec7-2be4968ce498" providerId="AD" clId="Web-{01C445B2-723F-9C57-2BFE-4F086C47EFA7}" dt="2023-12-08T17:50:30.347" v="2"/>
        <pc:sldMkLst>
          <pc:docMk/>
          <pc:sldMk cId="1092123142" sldId="437"/>
        </pc:sldMkLst>
      </pc:sldChg>
    </pc:docChg>
  </pc:docChgLst>
  <pc:docChgLst>
    <pc:chgData name="Landon Hicks" userId="S::lch21c@fsu.edu::38d5eaf9-14e7-4d24-a7cb-fb9b0319ef25" providerId="AD" clId="Web-{D0D9F3AD-2021-4D89-AF5A-0C385753708E}"/>
    <pc:docChg chg="modSld">
      <pc:chgData name="Landon Hicks" userId="S::lch21c@fsu.edu::38d5eaf9-14e7-4d24-a7cb-fb9b0319ef25" providerId="AD" clId="Web-{D0D9F3AD-2021-4D89-AF5A-0C385753708E}" dt="2023-10-19T16:39:14.635" v="14" actId="20577"/>
      <pc:docMkLst>
        <pc:docMk/>
      </pc:docMkLst>
      <pc:sldChg chg="modSp">
        <pc:chgData name="Landon Hicks" userId="S::lch21c@fsu.edu::38d5eaf9-14e7-4d24-a7cb-fb9b0319ef25" providerId="AD" clId="Web-{D0D9F3AD-2021-4D89-AF5A-0C385753708E}" dt="2023-10-19T16:39:14.635" v="14" actId="20577"/>
        <pc:sldMkLst>
          <pc:docMk/>
          <pc:sldMk cId="1237514534" sldId="287"/>
        </pc:sldMkLst>
        <pc:spChg chg="mod">
          <ac:chgData name="Landon Hicks" userId="S::lch21c@fsu.edu::38d5eaf9-14e7-4d24-a7cb-fb9b0319ef25" providerId="AD" clId="Web-{D0D9F3AD-2021-4D89-AF5A-0C385753708E}" dt="2023-10-19T16:39:14.635" v="14" actId="20577"/>
          <ac:spMkLst>
            <pc:docMk/>
            <pc:sldMk cId="1237514534" sldId="287"/>
            <ac:spMk id="11" creationId="{C14FC911-DB8C-48EB-2160-C268B545EAE0}"/>
          </ac:spMkLst>
        </pc:spChg>
      </pc:sldChg>
    </pc:docChg>
  </pc:docChgLst>
  <pc:docChgLst>
    <pc:chgData name="Austin Roberts" userId="S::akr20a@fsu.edu::7b1b4fc4-a06b-466c-a4f7-d9ef7a2eff23" providerId="AD" clId="Web-{5517957B-83E8-4970-B611-CA823DB23049}"/>
    <pc:docChg chg="modSld">
      <pc:chgData name="Austin Roberts" userId="S::akr20a@fsu.edu::7b1b4fc4-a06b-466c-a4f7-d9ef7a2eff23" providerId="AD" clId="Web-{5517957B-83E8-4970-B611-CA823DB23049}" dt="2023-10-18T20:18:56.365" v="8" actId="14100"/>
      <pc:docMkLst>
        <pc:docMk/>
      </pc:docMkLst>
      <pc:sldChg chg="addSp delSp modSp">
        <pc:chgData name="Austin Roberts" userId="S::akr20a@fsu.edu::7b1b4fc4-a06b-466c-a4f7-d9ef7a2eff23" providerId="AD" clId="Web-{5517957B-83E8-4970-B611-CA823DB23049}" dt="2023-10-18T20:18:46.818" v="4"/>
        <pc:sldMkLst>
          <pc:docMk/>
          <pc:sldMk cId="1435836096" sldId="285"/>
        </pc:sldMkLst>
        <pc:picChg chg="add del mod">
          <ac:chgData name="Austin Roberts" userId="S::akr20a@fsu.edu::7b1b4fc4-a06b-466c-a4f7-d9ef7a2eff23" providerId="AD" clId="Web-{5517957B-83E8-4970-B611-CA823DB23049}" dt="2023-10-18T20:18:46.818" v="4"/>
          <ac:picMkLst>
            <pc:docMk/>
            <pc:sldMk cId="1435836096" sldId="285"/>
            <ac:picMk id="2" creationId="{F000CCE3-E180-B25D-919E-D4C98ECA8FB0}"/>
          </ac:picMkLst>
        </pc:picChg>
      </pc:sldChg>
      <pc:sldChg chg="addSp modSp">
        <pc:chgData name="Austin Roberts" userId="S::akr20a@fsu.edu::7b1b4fc4-a06b-466c-a4f7-d9ef7a2eff23" providerId="AD" clId="Web-{5517957B-83E8-4970-B611-CA823DB23049}" dt="2023-10-18T20:18:56.365" v="8" actId="14100"/>
        <pc:sldMkLst>
          <pc:docMk/>
          <pc:sldMk cId="2597286186" sldId="298"/>
        </pc:sldMkLst>
        <pc:spChg chg="mod">
          <ac:chgData name="Austin Roberts" userId="S::akr20a@fsu.edu::7b1b4fc4-a06b-466c-a4f7-d9ef7a2eff23" providerId="AD" clId="Web-{5517957B-83E8-4970-B611-CA823DB23049}" dt="2023-10-18T20:18:56.365" v="8" actId="14100"/>
          <ac:spMkLst>
            <pc:docMk/>
            <pc:sldMk cId="2597286186" sldId="298"/>
            <ac:spMk id="2" creationId="{24C5234D-27DD-11DB-1178-0669BF9A989B}"/>
          </ac:spMkLst>
        </pc:spChg>
        <pc:picChg chg="add mod">
          <ac:chgData name="Austin Roberts" userId="S::akr20a@fsu.edu::7b1b4fc4-a06b-466c-a4f7-d9ef7a2eff23" providerId="AD" clId="Web-{5517957B-83E8-4970-B611-CA823DB23049}" dt="2023-10-18T20:18:49.349" v="6" actId="1076"/>
          <ac:picMkLst>
            <pc:docMk/>
            <pc:sldMk cId="2597286186" sldId="298"/>
            <ac:picMk id="7" creationId="{EF9055A4-D2FF-136D-6FBD-D259A3D66661}"/>
          </ac:picMkLst>
        </pc:picChg>
      </pc:sldChg>
    </pc:docChg>
  </pc:docChgLst>
  <pc:docChgLst>
    <pc:chgData name="Austin Roberts" userId="7b1b4fc4-a06b-466c-a4f7-d9ef7a2eff23" providerId="ADAL" clId="{977D1BA1-B670-415D-B32B-B62D8F25A0F7}"/>
    <pc:docChg chg="undo custSel modSld">
      <pc:chgData name="Austin Roberts" userId="7b1b4fc4-a06b-466c-a4f7-d9ef7a2eff23" providerId="ADAL" clId="{977D1BA1-B670-415D-B32B-B62D8F25A0F7}" dt="2023-10-20T01:16:31.715" v="610" actId="18131"/>
      <pc:docMkLst>
        <pc:docMk/>
      </pc:docMkLst>
      <pc:sldChg chg="modSp mod">
        <pc:chgData name="Austin Roberts" userId="7b1b4fc4-a06b-466c-a4f7-d9ef7a2eff23" providerId="ADAL" clId="{977D1BA1-B670-415D-B32B-B62D8F25A0F7}" dt="2023-10-18T21:28:06.085" v="548" actId="403"/>
        <pc:sldMkLst>
          <pc:docMk/>
          <pc:sldMk cId="1435836096" sldId="285"/>
        </pc:sldMkLst>
        <pc:spChg chg="mod">
          <ac:chgData name="Austin Roberts" userId="7b1b4fc4-a06b-466c-a4f7-d9ef7a2eff23" providerId="ADAL" clId="{977D1BA1-B670-415D-B32B-B62D8F25A0F7}" dt="2023-10-18T21:28:06.085" v="548" actId="403"/>
          <ac:spMkLst>
            <pc:docMk/>
            <pc:sldMk cId="1435836096" sldId="285"/>
            <ac:spMk id="8" creationId="{5087AC13-F052-DD31-E7A6-F3D72245A2B9}"/>
          </ac:spMkLst>
        </pc:spChg>
      </pc:sldChg>
      <pc:sldChg chg="addSp delSp modSp mod">
        <pc:chgData name="Austin Roberts" userId="7b1b4fc4-a06b-466c-a4f7-d9ef7a2eff23" providerId="ADAL" clId="{977D1BA1-B670-415D-B32B-B62D8F25A0F7}" dt="2023-10-20T01:16:31.715" v="610" actId="18131"/>
        <pc:sldMkLst>
          <pc:docMk/>
          <pc:sldMk cId="2597286186" sldId="298"/>
        </pc:sldMkLst>
        <pc:spChg chg="del mod">
          <ac:chgData name="Austin Roberts" userId="7b1b4fc4-a06b-466c-a4f7-d9ef7a2eff23" providerId="ADAL" clId="{977D1BA1-B670-415D-B32B-B62D8F25A0F7}" dt="2023-10-18T20:22:10.277" v="19" actId="478"/>
          <ac:spMkLst>
            <pc:docMk/>
            <pc:sldMk cId="2597286186" sldId="298"/>
            <ac:spMk id="2" creationId="{24C5234D-27DD-11DB-1178-0669BF9A989B}"/>
          </ac:spMkLst>
        </pc:spChg>
        <pc:spChg chg="add del mod">
          <ac:chgData name="Austin Roberts" userId="7b1b4fc4-a06b-466c-a4f7-d9ef7a2eff23" providerId="ADAL" clId="{977D1BA1-B670-415D-B32B-B62D8F25A0F7}" dt="2023-10-18T20:22:13.880" v="20" actId="478"/>
          <ac:spMkLst>
            <pc:docMk/>
            <pc:sldMk cId="2597286186" sldId="298"/>
            <ac:spMk id="11" creationId="{ECECDFA3-4B83-B8DC-6F71-724FEB4E224F}"/>
          </ac:spMkLst>
        </pc:spChg>
        <pc:spChg chg="mod">
          <ac:chgData name="Austin Roberts" userId="7b1b4fc4-a06b-466c-a4f7-d9ef7a2eff23" providerId="ADAL" clId="{977D1BA1-B670-415D-B32B-B62D8F25A0F7}" dt="2023-10-18T21:41:40.906" v="553" actId="403"/>
          <ac:spMkLst>
            <pc:docMk/>
            <pc:sldMk cId="2597286186" sldId="298"/>
            <ac:spMk id="12" creationId="{3EC78A0D-61DA-B3A0-B6F8-56921DB0FE32}"/>
          </ac:spMkLst>
        </pc:spChg>
        <pc:spChg chg="mod">
          <ac:chgData name="Austin Roberts" userId="7b1b4fc4-a06b-466c-a4f7-d9ef7a2eff23" providerId="ADAL" clId="{977D1BA1-B670-415D-B32B-B62D8F25A0F7}" dt="2023-10-18T21:31:24.391" v="549" actId="114"/>
          <ac:spMkLst>
            <pc:docMk/>
            <pc:sldMk cId="2597286186" sldId="298"/>
            <ac:spMk id="13" creationId="{83A93270-954A-B908-3842-ABBFE001A6B1}"/>
          </ac:spMkLst>
        </pc:spChg>
        <pc:picChg chg="mod modCrop">
          <ac:chgData name="Austin Roberts" userId="7b1b4fc4-a06b-466c-a4f7-d9ef7a2eff23" providerId="ADAL" clId="{977D1BA1-B670-415D-B32B-B62D8F25A0F7}" dt="2023-10-20T01:16:31.715" v="610" actId="18131"/>
          <ac:picMkLst>
            <pc:docMk/>
            <pc:sldMk cId="2597286186" sldId="298"/>
            <ac:picMk id="2" creationId="{F7DEAB98-41F7-5472-9A99-D916B8A2A293}"/>
          </ac:picMkLst>
        </pc:picChg>
        <pc:picChg chg="mod">
          <ac:chgData name="Austin Roberts" userId="7b1b4fc4-a06b-466c-a4f7-d9ef7a2eff23" providerId="ADAL" clId="{977D1BA1-B670-415D-B32B-B62D8F25A0F7}" dt="2023-10-18T20:22:19.119" v="21" actId="1076"/>
          <ac:picMkLst>
            <pc:docMk/>
            <pc:sldMk cId="2597286186" sldId="298"/>
            <ac:picMk id="6" creationId="{67144A64-B279-FD52-6D68-B977F9613043}"/>
          </ac:picMkLst>
        </pc:picChg>
        <pc:picChg chg="mod">
          <ac:chgData name="Austin Roberts" userId="7b1b4fc4-a06b-466c-a4f7-d9ef7a2eff23" providerId="ADAL" clId="{977D1BA1-B670-415D-B32B-B62D8F25A0F7}" dt="2023-10-18T20:21:46.457" v="11" actId="1076"/>
          <ac:picMkLst>
            <pc:docMk/>
            <pc:sldMk cId="2597286186" sldId="298"/>
            <ac:picMk id="7" creationId="{EF9055A4-D2FF-136D-6FBD-D259A3D66661}"/>
          </ac:picMkLst>
        </pc:picChg>
        <pc:picChg chg="add del mod">
          <ac:chgData name="Austin Roberts" userId="7b1b4fc4-a06b-466c-a4f7-d9ef7a2eff23" providerId="ADAL" clId="{977D1BA1-B670-415D-B32B-B62D8F25A0F7}" dt="2023-10-20T01:16:09.945" v="606" actId="478"/>
          <ac:picMkLst>
            <pc:docMk/>
            <pc:sldMk cId="2597286186" sldId="298"/>
            <ac:picMk id="8" creationId="{0DB29081-7AD4-F62A-3D1A-50F5FEDDFF58}"/>
          </ac:picMkLst>
        </pc:picChg>
        <pc:picChg chg="add del mod">
          <ac:chgData name="Austin Roberts" userId="7b1b4fc4-a06b-466c-a4f7-d9ef7a2eff23" providerId="ADAL" clId="{977D1BA1-B670-415D-B32B-B62D8F25A0F7}" dt="2023-10-20T01:16:11.886" v="607" actId="478"/>
          <ac:picMkLst>
            <pc:docMk/>
            <pc:sldMk cId="2597286186" sldId="298"/>
            <ac:picMk id="9" creationId="{51933877-F0C7-C7B1-FCE4-5A54A189ACC9}"/>
          </ac:picMkLst>
        </pc:picChg>
      </pc:sldChg>
      <pc:sldChg chg="modSp mod">
        <pc:chgData name="Austin Roberts" userId="7b1b4fc4-a06b-466c-a4f7-d9ef7a2eff23" providerId="ADAL" clId="{977D1BA1-B670-415D-B32B-B62D8F25A0F7}" dt="2023-10-19T22:01:34.617" v="592" actId="14100"/>
        <pc:sldMkLst>
          <pc:docMk/>
          <pc:sldMk cId="3030336407" sldId="305"/>
        </pc:sldMkLst>
        <pc:spChg chg="mod">
          <ac:chgData name="Austin Roberts" userId="7b1b4fc4-a06b-466c-a4f7-d9ef7a2eff23" providerId="ADAL" clId="{977D1BA1-B670-415D-B32B-B62D8F25A0F7}" dt="2023-10-19T22:01:34.617" v="592" actId="14100"/>
          <ac:spMkLst>
            <pc:docMk/>
            <pc:sldMk cId="3030336407" sldId="305"/>
            <ac:spMk id="2" creationId="{5CFB8CB2-D9A8-EAF5-A61E-F22A198015D4}"/>
          </ac:spMkLst>
        </pc:spChg>
        <pc:spChg chg="mod">
          <ac:chgData name="Austin Roberts" userId="7b1b4fc4-a06b-466c-a4f7-d9ef7a2eff23" providerId="ADAL" clId="{977D1BA1-B670-415D-B32B-B62D8F25A0F7}" dt="2023-10-18T20:48:10.996" v="37" actId="20577"/>
          <ac:spMkLst>
            <pc:docMk/>
            <pc:sldMk cId="3030336407" sldId="305"/>
            <ac:spMk id="3" creationId="{42438BCB-8EB6-0660-D9EC-B8DF4CF06A77}"/>
          </ac:spMkLst>
        </pc:spChg>
      </pc:sldChg>
      <pc:sldChg chg="modSp mod">
        <pc:chgData name="Austin Roberts" userId="7b1b4fc4-a06b-466c-a4f7-d9ef7a2eff23" providerId="ADAL" clId="{977D1BA1-B670-415D-B32B-B62D8F25A0F7}" dt="2023-10-19T22:39:46.171" v="605" actId="20577"/>
        <pc:sldMkLst>
          <pc:docMk/>
          <pc:sldMk cId="2212662802" sldId="306"/>
        </pc:sldMkLst>
        <pc:spChg chg="mod">
          <ac:chgData name="Austin Roberts" userId="7b1b4fc4-a06b-466c-a4f7-d9ef7a2eff23" providerId="ADAL" clId="{977D1BA1-B670-415D-B32B-B62D8F25A0F7}" dt="2023-10-19T22:01:51.282" v="598" actId="20577"/>
          <ac:spMkLst>
            <pc:docMk/>
            <pc:sldMk cId="2212662802" sldId="306"/>
            <ac:spMk id="2" creationId="{5CFB8CB2-D9A8-EAF5-A61E-F22A198015D4}"/>
          </ac:spMkLst>
        </pc:spChg>
        <pc:spChg chg="mod">
          <ac:chgData name="Austin Roberts" userId="7b1b4fc4-a06b-466c-a4f7-d9ef7a2eff23" providerId="ADAL" clId="{977D1BA1-B670-415D-B32B-B62D8F25A0F7}" dt="2023-10-18T21:19:29.865" v="501" actId="20577"/>
          <ac:spMkLst>
            <pc:docMk/>
            <pc:sldMk cId="2212662802" sldId="306"/>
            <ac:spMk id="3" creationId="{42438BCB-8EB6-0660-D9EC-B8DF4CF06A77}"/>
          </ac:spMkLst>
        </pc:spChg>
        <pc:spChg chg="mod">
          <ac:chgData name="Austin Roberts" userId="7b1b4fc4-a06b-466c-a4f7-d9ef7a2eff23" providerId="ADAL" clId="{977D1BA1-B670-415D-B32B-B62D8F25A0F7}" dt="2023-10-19T22:39:46.171" v="605" actId="20577"/>
          <ac:spMkLst>
            <pc:docMk/>
            <pc:sldMk cId="2212662802" sldId="306"/>
            <ac:spMk id="5" creationId="{1AB9993F-DCC4-1169-8BC5-F2B7306FE1E3}"/>
          </ac:spMkLst>
        </pc:spChg>
      </pc:sldChg>
      <pc:sldChg chg="modSp mod">
        <pc:chgData name="Austin Roberts" userId="7b1b4fc4-a06b-466c-a4f7-d9ef7a2eff23" providerId="ADAL" clId="{977D1BA1-B670-415D-B32B-B62D8F25A0F7}" dt="2023-10-18T20:43:30.280" v="23" actId="13926"/>
        <pc:sldMkLst>
          <pc:docMk/>
          <pc:sldMk cId="3116440342" sldId="414"/>
        </pc:sldMkLst>
        <pc:spChg chg="mod">
          <ac:chgData name="Austin Roberts" userId="7b1b4fc4-a06b-466c-a4f7-d9ef7a2eff23" providerId="ADAL" clId="{977D1BA1-B670-415D-B32B-B62D8F25A0F7}" dt="2023-10-18T20:43:30.280" v="23" actId="13926"/>
          <ac:spMkLst>
            <pc:docMk/>
            <pc:sldMk cId="3116440342" sldId="414"/>
            <ac:spMk id="2" creationId="{7847D978-346F-4CDA-A5EC-6C08B8F7D834}"/>
          </ac:spMkLst>
        </pc:spChg>
      </pc:sldChg>
      <pc:sldChg chg="modSp mod">
        <pc:chgData name="Austin Roberts" userId="7b1b4fc4-a06b-466c-a4f7-d9ef7a2eff23" providerId="ADAL" clId="{977D1BA1-B670-415D-B32B-B62D8F25A0F7}" dt="2023-10-19T16:20:19.848" v="578" actId="313"/>
        <pc:sldMkLst>
          <pc:docMk/>
          <pc:sldMk cId="3809505278" sldId="423"/>
        </pc:sldMkLst>
        <pc:spChg chg="mod">
          <ac:chgData name="Austin Roberts" userId="7b1b4fc4-a06b-466c-a4f7-d9ef7a2eff23" providerId="ADAL" clId="{977D1BA1-B670-415D-B32B-B62D8F25A0F7}" dt="2023-10-19T16:16:24.420" v="567" actId="20577"/>
          <ac:spMkLst>
            <pc:docMk/>
            <pc:sldMk cId="3809505278" sldId="423"/>
            <ac:spMk id="27" creationId="{8FAA23EA-FBFF-970E-ADD3-4E509237FD5F}"/>
          </ac:spMkLst>
        </pc:spChg>
        <pc:graphicFrameChg chg="mod">
          <ac:chgData name="Austin Roberts" userId="7b1b4fc4-a06b-466c-a4f7-d9ef7a2eff23" providerId="ADAL" clId="{977D1BA1-B670-415D-B32B-B62D8F25A0F7}" dt="2023-10-19T16:20:19.848" v="578" actId="313"/>
          <ac:graphicFrameMkLst>
            <pc:docMk/>
            <pc:sldMk cId="3809505278" sldId="423"/>
            <ac:graphicFrameMk id="28" creationId="{07954AAA-BFB6-7BC8-4CF5-56174320FC73}"/>
          </ac:graphicFrameMkLst>
        </pc:graphicFrameChg>
      </pc:sldChg>
    </pc:docChg>
  </pc:docChgLst>
  <pc:docChgLst>
    <pc:chgData name="Landon Hicks" userId="S::lch21c@fsu.edu::38d5eaf9-14e7-4d24-a7cb-fb9b0319ef25" providerId="AD" clId="Web-{5C6FFFC7-8D57-4921-90D0-F0C9294DFB48}"/>
    <pc:docChg chg="modSld">
      <pc:chgData name="Landon Hicks" userId="S::lch21c@fsu.edu::38d5eaf9-14e7-4d24-a7cb-fb9b0319ef25" providerId="AD" clId="Web-{5C6FFFC7-8D57-4921-90D0-F0C9294DFB48}" dt="2023-10-19T13:27:04.040" v="2" actId="20577"/>
      <pc:docMkLst>
        <pc:docMk/>
      </pc:docMkLst>
      <pc:sldChg chg="modSp">
        <pc:chgData name="Landon Hicks" userId="S::lch21c@fsu.edu::38d5eaf9-14e7-4d24-a7cb-fb9b0319ef25" providerId="AD" clId="Web-{5C6FFFC7-8D57-4921-90D0-F0C9294DFB48}" dt="2023-10-19T13:27:04.040" v="2" actId="20577"/>
        <pc:sldMkLst>
          <pc:docMk/>
          <pc:sldMk cId="3030336407" sldId="305"/>
        </pc:sldMkLst>
        <pc:spChg chg="mod">
          <ac:chgData name="Landon Hicks" userId="S::lch21c@fsu.edu::38d5eaf9-14e7-4d24-a7cb-fb9b0319ef25" providerId="AD" clId="Web-{5C6FFFC7-8D57-4921-90D0-F0C9294DFB48}" dt="2023-10-19T13:27:04.040" v="2" actId="20577"/>
          <ac:spMkLst>
            <pc:docMk/>
            <pc:sldMk cId="3030336407" sldId="305"/>
            <ac:spMk id="2" creationId="{5CFB8CB2-D9A8-EAF5-A61E-F22A198015D4}"/>
          </ac:spMkLst>
        </pc:spChg>
      </pc:sldChg>
      <pc:sldChg chg="modSp">
        <pc:chgData name="Landon Hicks" userId="S::lch21c@fsu.edu::38d5eaf9-14e7-4d24-a7cb-fb9b0319ef25" providerId="AD" clId="Web-{5C6FFFC7-8D57-4921-90D0-F0C9294DFB48}" dt="2023-10-19T13:23:52.214" v="1" actId="20577"/>
        <pc:sldMkLst>
          <pc:docMk/>
          <pc:sldMk cId="2212662802" sldId="306"/>
        </pc:sldMkLst>
        <pc:spChg chg="mod">
          <ac:chgData name="Landon Hicks" userId="S::lch21c@fsu.edu::38d5eaf9-14e7-4d24-a7cb-fb9b0319ef25" providerId="AD" clId="Web-{5C6FFFC7-8D57-4921-90D0-F0C9294DFB48}" dt="2023-10-19T13:23:52.214" v="1" actId="20577"/>
          <ac:spMkLst>
            <pc:docMk/>
            <pc:sldMk cId="2212662802" sldId="306"/>
            <ac:spMk id="2" creationId="{5CFB8CB2-D9A8-EAF5-A61E-F22A198015D4}"/>
          </ac:spMkLst>
        </pc:spChg>
      </pc:sldChg>
    </pc:docChg>
  </pc:docChgLst>
  <pc:docChgLst>
    <pc:chgData name="Evan Cloutier" userId="S::emc19c@fsu.edu::aec76e63-1e01-4161-909b-7ff73b98b78f" providerId="AD" clId="Web-{71320DA3-2A27-4BF9-A59C-FF913940FA3A}"/>
    <pc:docChg chg="modSld">
      <pc:chgData name="Evan Cloutier" userId="S::emc19c@fsu.edu::aec76e63-1e01-4161-909b-7ff73b98b78f" providerId="AD" clId="Web-{71320DA3-2A27-4BF9-A59C-FF913940FA3A}" dt="2023-12-07T16:59:35.380" v="23" actId="20577"/>
      <pc:docMkLst>
        <pc:docMk/>
      </pc:docMkLst>
      <pc:sldChg chg="addSp modSp">
        <pc:chgData name="Evan Cloutier" userId="S::emc19c@fsu.edu::aec76e63-1e01-4161-909b-7ff73b98b78f" providerId="AD" clId="Web-{71320DA3-2A27-4BF9-A59C-FF913940FA3A}" dt="2023-12-07T16:59:35.380" v="23" actId="20577"/>
        <pc:sldMkLst>
          <pc:docMk/>
          <pc:sldMk cId="3393390288" sldId="426"/>
        </pc:sldMkLst>
        <pc:spChg chg="add mod">
          <ac:chgData name="Evan Cloutier" userId="S::emc19c@fsu.edu::aec76e63-1e01-4161-909b-7ff73b98b78f" providerId="AD" clId="Web-{71320DA3-2A27-4BF9-A59C-FF913940FA3A}" dt="2023-12-07T16:33:42.356" v="20" actId="1076"/>
          <ac:spMkLst>
            <pc:docMk/>
            <pc:sldMk cId="3393390288" sldId="426"/>
            <ac:spMk id="2" creationId="{108C93EE-CE98-C896-6E02-090A3BC41C5A}"/>
          </ac:spMkLst>
        </pc:spChg>
        <pc:spChg chg="mod">
          <ac:chgData name="Evan Cloutier" userId="S::emc19c@fsu.edu::aec76e63-1e01-4161-909b-7ff73b98b78f" providerId="AD" clId="Web-{71320DA3-2A27-4BF9-A59C-FF913940FA3A}" dt="2023-12-07T16:59:35.380" v="23" actId="20577"/>
          <ac:spMkLst>
            <pc:docMk/>
            <pc:sldMk cId="3393390288" sldId="426"/>
            <ac:spMk id="8" creationId="{C82A9EB7-CC72-986D-0316-03B1ECF780D7}"/>
          </ac:spMkLst>
        </pc:spChg>
        <pc:spChg chg="add">
          <ac:chgData name="Evan Cloutier" userId="S::emc19c@fsu.edu::aec76e63-1e01-4161-909b-7ff73b98b78f" providerId="AD" clId="Web-{71320DA3-2A27-4BF9-A59C-FF913940FA3A}" dt="2023-12-07T16:59:30.442" v="21"/>
          <ac:spMkLst>
            <pc:docMk/>
            <pc:sldMk cId="3393390288" sldId="426"/>
            <ac:spMk id="8" creationId="{E09428E8-A0A1-CAE0-DB9A-6C8534EC219A}"/>
          </ac:spMkLst>
        </pc:spChg>
      </pc:sldChg>
    </pc:docChg>
  </pc:docChgLst>
  <pc:docChgLst>
    <pc:chgData name="Evan Cloutier" userId="S::emc19c@fsu.edu::aec76e63-1e01-4161-909b-7ff73b98b78f" providerId="AD" clId="Web-{AA1F494F-87B7-4BBA-B2D2-7C1C0B58AB97}"/>
    <pc:docChg chg="addSld delSld modSld sldOrd modSection">
      <pc:chgData name="Evan Cloutier" userId="S::emc19c@fsu.edu::aec76e63-1e01-4161-909b-7ff73b98b78f" providerId="AD" clId="Web-{AA1F494F-87B7-4BBA-B2D2-7C1C0B58AB97}" dt="2023-12-01T00:37:41.964" v="251" actId="20577"/>
      <pc:docMkLst>
        <pc:docMk/>
      </pc:docMkLst>
      <pc:sldChg chg="modSp">
        <pc:chgData name="Evan Cloutier" userId="S::emc19c@fsu.edu::aec76e63-1e01-4161-909b-7ff73b98b78f" providerId="AD" clId="Web-{AA1F494F-87B7-4BBA-B2D2-7C1C0B58AB97}" dt="2023-12-01T00:29:41.325" v="130" actId="20577"/>
        <pc:sldMkLst>
          <pc:docMk/>
          <pc:sldMk cId="2066863649" sldId="256"/>
        </pc:sldMkLst>
        <pc:spChg chg="mod">
          <ac:chgData name="Evan Cloutier" userId="S::emc19c@fsu.edu::aec76e63-1e01-4161-909b-7ff73b98b78f" providerId="AD" clId="Web-{AA1F494F-87B7-4BBA-B2D2-7C1C0B58AB97}" dt="2023-12-01T00:29:23.903" v="127" actId="20577"/>
          <ac:spMkLst>
            <pc:docMk/>
            <pc:sldMk cId="2066863649" sldId="256"/>
            <ac:spMk id="5" creationId="{4790E275-35BA-DEDB-5AA0-E3ED05143D2E}"/>
          </ac:spMkLst>
        </pc:spChg>
        <pc:spChg chg="mod">
          <ac:chgData name="Evan Cloutier" userId="S::emc19c@fsu.edu::aec76e63-1e01-4161-909b-7ff73b98b78f" providerId="AD" clId="Web-{AA1F494F-87B7-4BBA-B2D2-7C1C0B58AB97}" dt="2023-12-01T00:29:41.325" v="130" actId="20577"/>
          <ac:spMkLst>
            <pc:docMk/>
            <pc:sldMk cId="2066863649" sldId="256"/>
            <ac:spMk id="6" creationId="{1A98657A-6FD2-A346-6456-FE7CA89F9095}"/>
          </ac:spMkLst>
        </pc:spChg>
      </pc:sldChg>
      <pc:sldChg chg="del">
        <pc:chgData name="Evan Cloutier" userId="S::emc19c@fsu.edu::aec76e63-1e01-4161-909b-7ff73b98b78f" providerId="AD" clId="Web-{AA1F494F-87B7-4BBA-B2D2-7C1C0B58AB97}" dt="2023-12-01T00:08:35.945" v="3"/>
        <pc:sldMkLst>
          <pc:docMk/>
          <pc:sldMk cId="488225679" sldId="286"/>
        </pc:sldMkLst>
      </pc:sldChg>
      <pc:sldChg chg="del">
        <pc:chgData name="Evan Cloutier" userId="S::emc19c@fsu.edu::aec76e63-1e01-4161-909b-7ff73b98b78f" providerId="AD" clId="Web-{AA1F494F-87B7-4BBA-B2D2-7C1C0B58AB97}" dt="2023-12-01T00:08:48.945" v="11"/>
        <pc:sldMkLst>
          <pc:docMk/>
          <pc:sldMk cId="1237514534" sldId="287"/>
        </pc:sldMkLst>
      </pc:sldChg>
      <pc:sldChg chg="del">
        <pc:chgData name="Evan Cloutier" userId="S::emc19c@fsu.edu::aec76e63-1e01-4161-909b-7ff73b98b78f" providerId="AD" clId="Web-{AA1F494F-87B7-4BBA-B2D2-7C1C0B58AB97}" dt="2023-12-01T00:08:46.133" v="8"/>
        <pc:sldMkLst>
          <pc:docMk/>
          <pc:sldMk cId="4046206597" sldId="291"/>
        </pc:sldMkLst>
      </pc:sldChg>
      <pc:sldChg chg="del">
        <pc:chgData name="Evan Cloutier" userId="S::emc19c@fsu.edu::aec76e63-1e01-4161-909b-7ff73b98b78f" providerId="AD" clId="Web-{AA1F494F-87B7-4BBA-B2D2-7C1C0B58AB97}" dt="2023-12-01T00:08:47.820" v="10"/>
        <pc:sldMkLst>
          <pc:docMk/>
          <pc:sldMk cId="2942149237" sldId="303"/>
        </pc:sldMkLst>
      </pc:sldChg>
      <pc:sldChg chg="del">
        <pc:chgData name="Evan Cloutier" userId="S::emc19c@fsu.edu::aec76e63-1e01-4161-909b-7ff73b98b78f" providerId="AD" clId="Web-{AA1F494F-87B7-4BBA-B2D2-7C1C0B58AB97}" dt="2023-12-01T00:08:47.226" v="9"/>
        <pc:sldMkLst>
          <pc:docMk/>
          <pc:sldMk cId="1459907429" sldId="304"/>
        </pc:sldMkLst>
      </pc:sldChg>
      <pc:sldChg chg="del">
        <pc:chgData name="Evan Cloutier" userId="S::emc19c@fsu.edu::aec76e63-1e01-4161-909b-7ff73b98b78f" providerId="AD" clId="Web-{AA1F494F-87B7-4BBA-B2D2-7C1C0B58AB97}" dt="2023-12-01T00:08:32.976" v="1"/>
        <pc:sldMkLst>
          <pc:docMk/>
          <pc:sldMk cId="3030336407" sldId="305"/>
        </pc:sldMkLst>
      </pc:sldChg>
      <pc:sldChg chg="del">
        <pc:chgData name="Evan Cloutier" userId="S::emc19c@fsu.edu::aec76e63-1e01-4161-909b-7ff73b98b78f" providerId="AD" clId="Web-{AA1F494F-87B7-4BBA-B2D2-7C1C0B58AB97}" dt="2023-12-01T00:08:22.616" v="0"/>
        <pc:sldMkLst>
          <pc:docMk/>
          <pc:sldMk cId="2212662802" sldId="306"/>
        </pc:sldMkLst>
      </pc:sldChg>
      <pc:sldChg chg="del">
        <pc:chgData name="Evan Cloutier" userId="S::emc19c@fsu.edu::aec76e63-1e01-4161-909b-7ff73b98b78f" providerId="AD" clId="Web-{AA1F494F-87B7-4BBA-B2D2-7C1C0B58AB97}" dt="2023-12-01T00:08:38.117" v="4"/>
        <pc:sldMkLst>
          <pc:docMk/>
          <pc:sldMk cId="786534724" sldId="415"/>
        </pc:sldMkLst>
      </pc:sldChg>
      <pc:sldChg chg="modSp new ord">
        <pc:chgData name="Evan Cloutier" userId="S::emc19c@fsu.edu::aec76e63-1e01-4161-909b-7ff73b98b78f" providerId="AD" clId="Web-{AA1F494F-87B7-4BBA-B2D2-7C1C0B58AB97}" dt="2023-12-01T00:30:43.952" v="181" actId="20577"/>
        <pc:sldMkLst>
          <pc:docMk/>
          <pc:sldMk cId="1512364098" sldId="419"/>
        </pc:sldMkLst>
        <pc:spChg chg="mod">
          <ac:chgData name="Evan Cloutier" userId="S::emc19c@fsu.edu::aec76e63-1e01-4161-909b-7ff73b98b78f" providerId="AD" clId="Web-{AA1F494F-87B7-4BBA-B2D2-7C1C0B58AB97}" dt="2023-12-01T00:30:43.952" v="181" actId="20577"/>
          <ac:spMkLst>
            <pc:docMk/>
            <pc:sldMk cId="1512364098" sldId="419"/>
            <ac:spMk id="2" creationId="{26EB9192-5AB8-2A2D-9671-D845D43C5175}"/>
          </ac:spMkLst>
        </pc:spChg>
        <pc:spChg chg="mod">
          <ac:chgData name="Evan Cloutier" userId="S::emc19c@fsu.edu::aec76e63-1e01-4161-909b-7ff73b98b78f" providerId="AD" clId="Web-{AA1F494F-87B7-4BBA-B2D2-7C1C0B58AB97}" dt="2023-12-01T00:13:49.251" v="33" actId="20577"/>
          <ac:spMkLst>
            <pc:docMk/>
            <pc:sldMk cId="1512364098" sldId="419"/>
            <ac:spMk id="5" creationId="{51EDDE73-611C-5C03-BB07-FD6B997D997B}"/>
          </ac:spMkLst>
        </pc:spChg>
      </pc:sldChg>
      <pc:sldChg chg="del">
        <pc:chgData name="Evan Cloutier" userId="S::emc19c@fsu.edu::aec76e63-1e01-4161-909b-7ff73b98b78f" providerId="AD" clId="Web-{AA1F494F-87B7-4BBA-B2D2-7C1C0B58AB97}" dt="2023-12-01T00:08:40.695" v="6"/>
        <pc:sldMkLst>
          <pc:docMk/>
          <pc:sldMk cId="599513339" sldId="420"/>
        </pc:sldMkLst>
      </pc:sldChg>
      <pc:sldChg chg="addSp delSp modSp new">
        <pc:chgData name="Evan Cloutier" userId="S::emc19c@fsu.edu::aec76e63-1e01-4161-909b-7ff73b98b78f" providerId="AD" clId="Web-{AA1F494F-87B7-4BBA-B2D2-7C1C0B58AB97}" dt="2023-12-01T00:37:17.744" v="225"/>
        <pc:sldMkLst>
          <pc:docMk/>
          <pc:sldMk cId="1474737419" sldId="420"/>
        </pc:sldMkLst>
        <pc:spChg chg="add del">
          <ac:chgData name="Evan Cloutier" userId="S::emc19c@fsu.edu::aec76e63-1e01-4161-909b-7ff73b98b78f" providerId="AD" clId="Web-{AA1F494F-87B7-4BBA-B2D2-7C1C0B58AB97}" dt="2023-12-01T00:37:17.744" v="225"/>
          <ac:spMkLst>
            <pc:docMk/>
            <pc:sldMk cId="1474737419" sldId="420"/>
            <ac:spMk id="2" creationId="{0A1CABF1-F211-BF82-1894-430C3CA931F3}"/>
          </ac:spMkLst>
        </pc:spChg>
        <pc:spChg chg="mod">
          <ac:chgData name="Evan Cloutier" userId="S::emc19c@fsu.edu::aec76e63-1e01-4161-909b-7ff73b98b78f" providerId="AD" clId="Web-{AA1F494F-87B7-4BBA-B2D2-7C1C0B58AB97}" dt="2023-12-01T00:35:49.179" v="188" actId="20577"/>
          <ac:spMkLst>
            <pc:docMk/>
            <pc:sldMk cId="1474737419" sldId="420"/>
            <ac:spMk id="5" creationId="{8DCCD542-4142-BA3A-4F9D-5CA737D998CA}"/>
          </ac:spMkLst>
        </pc:spChg>
        <pc:picChg chg="add del mod ord">
          <ac:chgData name="Evan Cloutier" userId="S::emc19c@fsu.edu::aec76e63-1e01-4161-909b-7ff73b98b78f" providerId="AD" clId="Web-{AA1F494F-87B7-4BBA-B2D2-7C1C0B58AB97}" dt="2023-12-01T00:37:12.666" v="223"/>
          <ac:picMkLst>
            <pc:docMk/>
            <pc:sldMk cId="1474737419" sldId="420"/>
            <ac:picMk id="6" creationId="{C2D793C5-2AAC-9589-ED9A-EB58E200671A}"/>
          </ac:picMkLst>
        </pc:picChg>
        <pc:picChg chg="add del mod ord">
          <ac:chgData name="Evan Cloutier" userId="S::emc19c@fsu.edu::aec76e63-1e01-4161-909b-7ff73b98b78f" providerId="AD" clId="Web-{AA1F494F-87B7-4BBA-B2D2-7C1C0B58AB97}" dt="2023-12-01T00:37:17.744" v="225"/>
          <ac:picMkLst>
            <pc:docMk/>
            <pc:sldMk cId="1474737419" sldId="420"/>
            <ac:picMk id="7" creationId="{8472412D-B2EF-AD7A-592B-E7625742D52C}"/>
          </ac:picMkLst>
        </pc:picChg>
      </pc:sldChg>
      <pc:sldChg chg="modSp new">
        <pc:chgData name="Evan Cloutier" userId="S::emc19c@fsu.edu::aec76e63-1e01-4161-909b-7ff73b98b78f" providerId="AD" clId="Web-{AA1F494F-87B7-4BBA-B2D2-7C1C0B58AB97}" dt="2023-12-01T00:35:55.789" v="198" actId="20577"/>
        <pc:sldMkLst>
          <pc:docMk/>
          <pc:sldMk cId="3607300341" sldId="421"/>
        </pc:sldMkLst>
        <pc:spChg chg="mod">
          <ac:chgData name="Evan Cloutier" userId="S::emc19c@fsu.edu::aec76e63-1e01-4161-909b-7ff73b98b78f" providerId="AD" clId="Web-{AA1F494F-87B7-4BBA-B2D2-7C1C0B58AB97}" dt="2023-12-01T00:35:55.789" v="198" actId="20577"/>
          <ac:spMkLst>
            <pc:docMk/>
            <pc:sldMk cId="3607300341" sldId="421"/>
            <ac:spMk id="5" creationId="{307F7007-E624-C880-B708-92044E63C07A}"/>
          </ac:spMkLst>
        </pc:spChg>
      </pc:sldChg>
      <pc:sldChg chg="del">
        <pc:chgData name="Evan Cloutier" userId="S::emc19c@fsu.edu::aec76e63-1e01-4161-909b-7ff73b98b78f" providerId="AD" clId="Web-{AA1F494F-87B7-4BBA-B2D2-7C1C0B58AB97}" dt="2023-12-01T00:08:39.851" v="5"/>
        <pc:sldMkLst>
          <pc:docMk/>
          <pc:sldMk cId="4166611009" sldId="421"/>
        </pc:sldMkLst>
      </pc:sldChg>
      <pc:sldChg chg="modSp new">
        <pc:chgData name="Evan Cloutier" userId="S::emc19c@fsu.edu::aec76e63-1e01-4161-909b-7ff73b98b78f" providerId="AD" clId="Web-{AA1F494F-87B7-4BBA-B2D2-7C1C0B58AB97}" dt="2023-12-01T00:36:01.242" v="214" actId="20577"/>
        <pc:sldMkLst>
          <pc:docMk/>
          <pc:sldMk cId="2986563738" sldId="422"/>
        </pc:sldMkLst>
        <pc:spChg chg="mod">
          <ac:chgData name="Evan Cloutier" userId="S::emc19c@fsu.edu::aec76e63-1e01-4161-909b-7ff73b98b78f" providerId="AD" clId="Web-{AA1F494F-87B7-4BBA-B2D2-7C1C0B58AB97}" dt="2023-12-01T00:36:01.242" v="214" actId="20577"/>
          <ac:spMkLst>
            <pc:docMk/>
            <pc:sldMk cId="2986563738" sldId="422"/>
            <ac:spMk id="5" creationId="{FC67F7FD-6B8C-3277-BCC7-79EFB06A4DF6}"/>
          </ac:spMkLst>
        </pc:spChg>
      </pc:sldChg>
      <pc:sldChg chg="modSp new">
        <pc:chgData name="Evan Cloutier" userId="S::emc19c@fsu.edu::aec76e63-1e01-4161-909b-7ff73b98b78f" providerId="AD" clId="Web-{AA1F494F-87B7-4BBA-B2D2-7C1C0B58AB97}" dt="2023-12-01T00:37:28.385" v="240" actId="20577"/>
        <pc:sldMkLst>
          <pc:docMk/>
          <pc:sldMk cId="3754936984" sldId="423"/>
        </pc:sldMkLst>
        <pc:spChg chg="mod">
          <ac:chgData name="Evan Cloutier" userId="S::emc19c@fsu.edu::aec76e63-1e01-4161-909b-7ff73b98b78f" providerId="AD" clId="Web-{AA1F494F-87B7-4BBA-B2D2-7C1C0B58AB97}" dt="2023-12-01T00:37:28.385" v="240" actId="20577"/>
          <ac:spMkLst>
            <pc:docMk/>
            <pc:sldMk cId="3754936984" sldId="423"/>
            <ac:spMk id="5" creationId="{BF97926D-E50E-DC9F-0A28-FB9ED524958B}"/>
          </ac:spMkLst>
        </pc:spChg>
      </pc:sldChg>
      <pc:sldChg chg="del">
        <pc:chgData name="Evan Cloutier" userId="S::emc19c@fsu.edu::aec76e63-1e01-4161-909b-7ff73b98b78f" providerId="AD" clId="Web-{AA1F494F-87B7-4BBA-B2D2-7C1C0B58AB97}" dt="2023-12-01T00:08:35.257" v="2"/>
        <pc:sldMkLst>
          <pc:docMk/>
          <pc:sldMk cId="3809505278" sldId="423"/>
        </pc:sldMkLst>
      </pc:sldChg>
      <pc:sldChg chg="modSp new">
        <pc:chgData name="Evan Cloutier" userId="S::emc19c@fsu.edu::aec76e63-1e01-4161-909b-7ff73b98b78f" providerId="AD" clId="Web-{AA1F494F-87B7-4BBA-B2D2-7C1C0B58AB97}" dt="2023-12-01T00:37:41.964" v="251" actId="20577"/>
        <pc:sldMkLst>
          <pc:docMk/>
          <pc:sldMk cId="174651343" sldId="424"/>
        </pc:sldMkLst>
        <pc:spChg chg="mod">
          <ac:chgData name="Evan Cloutier" userId="S::emc19c@fsu.edu::aec76e63-1e01-4161-909b-7ff73b98b78f" providerId="AD" clId="Web-{AA1F494F-87B7-4BBA-B2D2-7C1C0B58AB97}" dt="2023-12-01T00:37:41.964" v="251" actId="20577"/>
          <ac:spMkLst>
            <pc:docMk/>
            <pc:sldMk cId="174651343" sldId="424"/>
            <ac:spMk id="5" creationId="{48003E50-DF22-0CE6-5B9D-1269A38A7286}"/>
          </ac:spMkLst>
        </pc:spChg>
      </pc:sldChg>
      <pc:sldChg chg="del">
        <pc:chgData name="Evan Cloutier" userId="S::emc19c@fsu.edu::aec76e63-1e01-4161-909b-7ff73b98b78f" providerId="AD" clId="Web-{AA1F494F-87B7-4BBA-B2D2-7C1C0B58AB97}" dt="2023-12-01T00:08:41.492" v="7"/>
        <pc:sldMkLst>
          <pc:docMk/>
          <pc:sldMk cId="440334298" sldId="424"/>
        </pc:sldMkLst>
      </pc:sldChg>
      <pc:sldChg chg="del">
        <pc:chgData name="Evan Cloutier" userId="S::emc19c@fsu.edu::aec76e63-1e01-4161-909b-7ff73b98b78f" providerId="AD" clId="Web-{AA1F494F-87B7-4BBA-B2D2-7C1C0B58AB97}" dt="2023-12-01T00:08:49.789" v="12"/>
        <pc:sldMkLst>
          <pc:docMk/>
          <pc:sldMk cId="2512276033" sldId="425"/>
        </pc:sldMkLst>
      </pc:sldChg>
      <pc:sldChg chg="del">
        <pc:chgData name="Evan Cloutier" userId="S::emc19c@fsu.edu::aec76e63-1e01-4161-909b-7ff73b98b78f" providerId="AD" clId="Web-{AA1F494F-87B7-4BBA-B2D2-7C1C0B58AB97}" dt="2023-12-01T00:08:51.180" v="13"/>
        <pc:sldMkLst>
          <pc:docMk/>
          <pc:sldMk cId="968081394" sldId="426"/>
        </pc:sldMkLst>
      </pc:sldChg>
    </pc:docChg>
  </pc:docChgLst>
  <pc:docChgLst>
    <pc:chgData name="Jada Davis" userId="S::jdd20c@fsu.edu::9495c34c-044b-472c-8ec7-2be4968ce498" providerId="AD" clId="Web-{CAE86431-A091-410B-9D77-17FB3422D600}"/>
    <pc:docChg chg="modSld">
      <pc:chgData name="Jada Davis" userId="S::jdd20c@fsu.edu::9495c34c-044b-472c-8ec7-2be4968ce498" providerId="AD" clId="Web-{CAE86431-A091-410B-9D77-17FB3422D600}" dt="2023-10-18T21:34:43.713" v="19" actId="14100"/>
      <pc:docMkLst>
        <pc:docMk/>
      </pc:docMkLst>
      <pc:sldChg chg="addSp delSp modSp">
        <pc:chgData name="Jada Davis" userId="S::jdd20c@fsu.edu::9495c34c-044b-472c-8ec7-2be4968ce498" providerId="AD" clId="Web-{CAE86431-A091-410B-9D77-17FB3422D600}" dt="2023-10-18T21:30:13.939" v="15" actId="14100"/>
        <pc:sldMkLst>
          <pc:docMk/>
          <pc:sldMk cId="1237514534" sldId="287"/>
        </pc:sldMkLst>
        <pc:spChg chg="del mod">
          <ac:chgData name="Jada Davis" userId="S::jdd20c@fsu.edu::9495c34c-044b-472c-8ec7-2be4968ce498" providerId="AD" clId="Web-{CAE86431-A091-410B-9D77-17FB3422D600}" dt="2023-10-18T21:29:21.672" v="8"/>
          <ac:spMkLst>
            <pc:docMk/>
            <pc:sldMk cId="1237514534" sldId="287"/>
            <ac:spMk id="2" creationId="{AE39E1E5-FB9A-9C1D-EC23-2167B75065CE}"/>
          </ac:spMkLst>
        </pc:spChg>
        <pc:spChg chg="del">
          <ac:chgData name="Jada Davis" userId="S::jdd20c@fsu.edu::9495c34c-044b-472c-8ec7-2be4968ce498" providerId="AD" clId="Web-{CAE86431-A091-410B-9D77-17FB3422D600}" dt="2023-10-18T21:29:58.126" v="14"/>
          <ac:spMkLst>
            <pc:docMk/>
            <pc:sldMk cId="1237514534" sldId="287"/>
            <ac:spMk id="3" creationId="{DF6810B9-B8F4-2F51-3F2F-1E57BFA963D8}"/>
          </ac:spMkLst>
        </pc:spChg>
        <pc:spChg chg="mod">
          <ac:chgData name="Jada Davis" userId="S::jdd20c@fsu.edu::9495c34c-044b-472c-8ec7-2be4968ce498" providerId="AD" clId="Web-{CAE86431-A091-410B-9D77-17FB3422D600}" dt="2023-10-18T21:29:58.126" v="14"/>
          <ac:spMkLst>
            <pc:docMk/>
            <pc:sldMk cId="1237514534" sldId="287"/>
            <ac:spMk id="4" creationId="{6B4821C8-19E4-1A74-B6E0-6D005B220ED1}"/>
          </ac:spMkLst>
        </pc:spChg>
        <pc:spChg chg="mod">
          <ac:chgData name="Jada Davis" userId="S::jdd20c@fsu.edu::9495c34c-044b-472c-8ec7-2be4968ce498" providerId="AD" clId="Web-{CAE86431-A091-410B-9D77-17FB3422D600}" dt="2023-10-18T21:29:58.126" v="14"/>
          <ac:spMkLst>
            <pc:docMk/>
            <pc:sldMk cId="1237514534" sldId="287"/>
            <ac:spMk id="5" creationId="{966DD1D9-A6E9-9AEB-C13F-79D0DC4C7840}"/>
          </ac:spMkLst>
        </pc:spChg>
        <pc:spChg chg="add">
          <ac:chgData name="Jada Davis" userId="S::jdd20c@fsu.edu::9495c34c-044b-472c-8ec7-2be4968ce498" providerId="AD" clId="Web-{CAE86431-A091-410B-9D77-17FB3422D600}" dt="2023-10-18T21:29:58.126" v="14"/>
          <ac:spMkLst>
            <pc:docMk/>
            <pc:sldMk cId="1237514534" sldId="287"/>
            <ac:spMk id="11" creationId="{C14FC911-DB8C-48EB-2160-C268B545EAE0}"/>
          </ac:spMkLst>
        </pc:spChg>
        <pc:picChg chg="add mod ord">
          <ac:chgData name="Jada Davis" userId="S::jdd20c@fsu.edu::9495c34c-044b-472c-8ec7-2be4968ce498" providerId="AD" clId="Web-{CAE86431-A091-410B-9D77-17FB3422D600}" dt="2023-10-18T21:30:13.939" v="15" actId="14100"/>
          <ac:picMkLst>
            <pc:docMk/>
            <pc:sldMk cId="1237514534" sldId="287"/>
            <ac:picMk id="6" creationId="{365EA1FE-1E23-EEA8-51AA-1AC8E946991A}"/>
          </ac:picMkLst>
        </pc:picChg>
      </pc:sldChg>
      <pc:sldChg chg="addSp delSp modSp">
        <pc:chgData name="Jada Davis" userId="S::jdd20c@fsu.edu::9495c34c-044b-472c-8ec7-2be4968ce498" providerId="AD" clId="Web-{CAE86431-A091-410B-9D77-17FB3422D600}" dt="2023-10-18T21:34:43.713" v="19" actId="14100"/>
        <pc:sldMkLst>
          <pc:docMk/>
          <pc:sldMk cId="2562591157" sldId="418"/>
        </pc:sldMkLst>
        <pc:spChg chg="del">
          <ac:chgData name="Jada Davis" userId="S::jdd20c@fsu.edu::9495c34c-044b-472c-8ec7-2be4968ce498" providerId="AD" clId="Web-{CAE86431-A091-410B-9D77-17FB3422D600}" dt="2023-10-18T21:34:28.369" v="16"/>
          <ac:spMkLst>
            <pc:docMk/>
            <pc:sldMk cId="2562591157" sldId="418"/>
            <ac:spMk id="2" creationId="{687D6B0E-5038-CD75-5B1A-2E2D8BF34B1B}"/>
          </ac:spMkLst>
        </pc:spChg>
        <pc:spChg chg="del">
          <ac:chgData name="Jada Davis" userId="S::jdd20c@fsu.edu::9495c34c-044b-472c-8ec7-2be4968ce498" providerId="AD" clId="Web-{CAE86431-A091-410B-9D77-17FB3422D600}" dt="2023-10-18T21:34:32.166" v="17"/>
          <ac:spMkLst>
            <pc:docMk/>
            <pc:sldMk cId="2562591157" sldId="418"/>
            <ac:spMk id="3" creationId="{4D47F43D-F3A8-48AF-1B95-B086DCFFC488}"/>
          </ac:spMkLst>
        </pc:spChg>
        <pc:spChg chg="mod">
          <ac:chgData name="Jada Davis" userId="S::jdd20c@fsu.edu::9495c34c-044b-472c-8ec7-2be4968ce498" providerId="AD" clId="Web-{CAE86431-A091-410B-9D77-17FB3422D600}" dt="2023-10-18T21:34:32.166" v="17"/>
          <ac:spMkLst>
            <pc:docMk/>
            <pc:sldMk cId="2562591157" sldId="418"/>
            <ac:spMk id="4" creationId="{FD8BAB63-EC4B-72F8-8DC8-DD39F583BBF5}"/>
          </ac:spMkLst>
        </pc:spChg>
        <pc:spChg chg="mod">
          <ac:chgData name="Jada Davis" userId="S::jdd20c@fsu.edu::9495c34c-044b-472c-8ec7-2be4968ce498" providerId="AD" clId="Web-{CAE86431-A091-410B-9D77-17FB3422D600}" dt="2023-10-18T21:34:32.166" v="17"/>
          <ac:spMkLst>
            <pc:docMk/>
            <pc:sldMk cId="2562591157" sldId="418"/>
            <ac:spMk id="5" creationId="{A3386466-5FFB-70DF-E9F2-532D8498F14F}"/>
          </ac:spMkLst>
        </pc:spChg>
        <pc:spChg chg="add">
          <ac:chgData name="Jada Davis" userId="S::jdd20c@fsu.edu::9495c34c-044b-472c-8ec7-2be4968ce498" providerId="AD" clId="Web-{CAE86431-A091-410B-9D77-17FB3422D600}" dt="2023-10-18T21:34:32.166" v="17"/>
          <ac:spMkLst>
            <pc:docMk/>
            <pc:sldMk cId="2562591157" sldId="418"/>
            <ac:spMk id="11" creationId="{8DAC0C67-3E6F-209A-E7E7-5565AF00A91D}"/>
          </ac:spMkLst>
        </pc:spChg>
        <pc:picChg chg="add mod ord">
          <ac:chgData name="Jada Davis" userId="S::jdd20c@fsu.edu::9495c34c-044b-472c-8ec7-2be4968ce498" providerId="AD" clId="Web-{CAE86431-A091-410B-9D77-17FB3422D600}" dt="2023-10-18T21:34:43.713" v="19" actId="14100"/>
          <ac:picMkLst>
            <pc:docMk/>
            <pc:sldMk cId="2562591157" sldId="418"/>
            <ac:picMk id="6" creationId="{51DF712C-0E9F-0DB4-C07D-231FC6A333D9}"/>
          </ac:picMkLst>
        </pc:picChg>
      </pc:sldChg>
    </pc:docChg>
  </pc:docChgLst>
  <pc:docChgLst>
    <pc:chgData name="Jada Davis" userId="S::jdd20c@fsu.edu::9495c34c-044b-472c-8ec7-2be4968ce498" providerId="AD" clId="Web-{F4A8316A-3F2D-4EF9-8A75-F878D3ED5742}"/>
    <pc:docChg chg="addSld modSld modSection">
      <pc:chgData name="Jada Davis" userId="S::jdd20c@fsu.edu::9495c34c-044b-472c-8ec7-2be4968ce498" providerId="AD" clId="Web-{F4A8316A-3F2D-4EF9-8A75-F878D3ED5742}" dt="2023-10-20T13:46:11.363" v="1358"/>
      <pc:docMkLst>
        <pc:docMk/>
      </pc:docMkLst>
      <pc:sldChg chg="modSp">
        <pc:chgData name="Jada Davis" userId="S::jdd20c@fsu.edu::9495c34c-044b-472c-8ec7-2be4968ce498" providerId="AD" clId="Web-{F4A8316A-3F2D-4EF9-8A75-F878D3ED5742}" dt="2023-10-20T13:04:32.423" v="1"/>
        <pc:sldMkLst>
          <pc:docMk/>
          <pc:sldMk cId="2597286186" sldId="298"/>
        </pc:sldMkLst>
        <pc:picChg chg="mod modCrop">
          <ac:chgData name="Jada Davis" userId="S::jdd20c@fsu.edu::9495c34c-044b-472c-8ec7-2be4968ce498" providerId="AD" clId="Web-{F4A8316A-3F2D-4EF9-8A75-F878D3ED5742}" dt="2023-10-20T13:04:32.423" v="1"/>
          <ac:picMkLst>
            <pc:docMk/>
            <pc:sldMk cId="2597286186" sldId="298"/>
            <ac:picMk id="7" creationId="{DF5950B7-2C6F-E1B9-9840-A5D9F05DACB4}"/>
          </ac:picMkLst>
        </pc:picChg>
      </pc:sldChg>
      <pc:sldChg chg="modNotes">
        <pc:chgData name="Jada Davis" userId="S::jdd20c@fsu.edu::9495c34c-044b-472c-8ec7-2be4968ce498" providerId="AD" clId="Web-{F4A8316A-3F2D-4EF9-8A75-F878D3ED5742}" dt="2023-10-20T13:46:11.363" v="1358"/>
        <pc:sldMkLst>
          <pc:docMk/>
          <pc:sldMk cId="2512276033" sldId="425"/>
        </pc:sldMkLst>
      </pc:sldChg>
      <pc:sldChg chg="delSp modSp new">
        <pc:chgData name="Jada Davis" userId="S::jdd20c@fsu.edu::9495c34c-044b-472c-8ec7-2be4968ce498" providerId="AD" clId="Web-{F4A8316A-3F2D-4EF9-8A75-F878D3ED5742}" dt="2023-10-20T13:24:11.180" v="900" actId="20577"/>
        <pc:sldMkLst>
          <pc:docMk/>
          <pc:sldMk cId="968081394" sldId="426"/>
        </pc:sldMkLst>
        <pc:spChg chg="del">
          <ac:chgData name="Jada Davis" userId="S::jdd20c@fsu.edu::9495c34c-044b-472c-8ec7-2be4968ce498" providerId="AD" clId="Web-{F4A8316A-3F2D-4EF9-8A75-F878D3ED5742}" dt="2023-10-20T13:23:56.023" v="892"/>
          <ac:spMkLst>
            <pc:docMk/>
            <pc:sldMk cId="968081394" sldId="426"/>
            <ac:spMk id="2" creationId="{8AB8A463-A44F-86D6-82E2-5FC84D16B28C}"/>
          </ac:spMkLst>
        </pc:spChg>
        <pc:spChg chg="mod">
          <ac:chgData name="Jada Davis" userId="S::jdd20c@fsu.edu::9495c34c-044b-472c-8ec7-2be4968ce498" providerId="AD" clId="Web-{F4A8316A-3F2D-4EF9-8A75-F878D3ED5742}" dt="2023-10-20T13:24:11.180" v="900" actId="20577"/>
          <ac:spMkLst>
            <pc:docMk/>
            <pc:sldMk cId="968081394" sldId="426"/>
            <ac:spMk id="3" creationId="{1B0DCB1F-653C-3B1C-F330-A8CD123D788B}"/>
          </ac:spMkLst>
        </pc:spChg>
        <pc:spChg chg="mod">
          <ac:chgData name="Jada Davis" userId="S::jdd20c@fsu.edu::9495c34c-044b-472c-8ec7-2be4968ce498" providerId="AD" clId="Web-{F4A8316A-3F2D-4EF9-8A75-F878D3ED5742}" dt="2023-10-20T13:24:05.648" v="894" actId="14100"/>
          <ac:spMkLst>
            <pc:docMk/>
            <pc:sldMk cId="968081394" sldId="426"/>
            <ac:spMk id="5" creationId="{6203C9F2-347C-0666-196C-257B7EAB8AEF}"/>
          </ac:spMkLst>
        </pc:spChg>
      </pc:sldChg>
    </pc:docChg>
  </pc:docChgLst>
  <pc:docChgLst>
    <pc:chgData name="Dallas Toth" userId="S::drt19b@fsu.edu::2608c9da-300a-44ee-ac7c-46d283d70db1" providerId="AD" clId="Web-{C9BD10F3-B207-72BA-D89B-61D823049D77}"/>
    <pc:docChg chg="modSld">
      <pc:chgData name="Dallas Toth" userId="S::drt19b@fsu.edu::2608c9da-300a-44ee-ac7c-46d283d70db1" providerId="AD" clId="Web-{C9BD10F3-B207-72BA-D89B-61D823049D77}" dt="2023-12-06T22:08:32.251" v="42" actId="14100"/>
      <pc:docMkLst>
        <pc:docMk/>
      </pc:docMkLst>
      <pc:sldChg chg="addSp delSp modSp">
        <pc:chgData name="Dallas Toth" userId="S::drt19b@fsu.edu::2608c9da-300a-44ee-ac7c-46d283d70db1" providerId="AD" clId="Web-{C9BD10F3-B207-72BA-D89B-61D823049D77}" dt="2023-12-06T22:08:32.251" v="42" actId="14100"/>
        <pc:sldMkLst>
          <pc:docMk/>
          <pc:sldMk cId="3393390288" sldId="426"/>
        </pc:sldMkLst>
        <pc:spChg chg="del">
          <ac:chgData name="Dallas Toth" userId="S::drt19b@fsu.edu::2608c9da-300a-44ee-ac7c-46d283d70db1" providerId="AD" clId="Web-{C9BD10F3-B207-72BA-D89B-61D823049D77}" dt="2023-12-06T21:59:31.503" v="1"/>
          <ac:spMkLst>
            <pc:docMk/>
            <pc:sldMk cId="3393390288" sldId="426"/>
            <ac:spMk id="2" creationId="{55B5A893-F16C-618B-2F87-82E6D20BB1EC}"/>
          </ac:spMkLst>
        </pc:spChg>
        <pc:spChg chg="mod">
          <ac:chgData name="Dallas Toth" userId="S::drt19b@fsu.edu::2608c9da-300a-44ee-ac7c-46d283d70db1" providerId="AD" clId="Web-{C9BD10F3-B207-72BA-D89B-61D823049D77}" dt="2023-12-06T22:08:02.047" v="39" actId="20577"/>
          <ac:spMkLst>
            <pc:docMk/>
            <pc:sldMk cId="3393390288" sldId="426"/>
            <ac:spMk id="5" creationId="{1DEB5C7B-C96E-23D3-967B-9BD13EA030E0}"/>
          </ac:spMkLst>
        </pc:spChg>
        <pc:picChg chg="add mod ord">
          <ac:chgData name="Dallas Toth" userId="S::drt19b@fsu.edu::2608c9da-300a-44ee-ac7c-46d283d70db1" providerId="AD" clId="Web-{C9BD10F3-B207-72BA-D89B-61D823049D77}" dt="2023-12-06T22:08:32.251" v="42" actId="14100"/>
          <ac:picMkLst>
            <pc:docMk/>
            <pc:sldMk cId="3393390288" sldId="426"/>
            <ac:picMk id="6" creationId="{B1FF7958-B734-10FF-5005-75573B6A72A1}"/>
          </ac:picMkLst>
        </pc:picChg>
        <pc:picChg chg="add mod">
          <ac:chgData name="Dallas Toth" userId="S::drt19b@fsu.edu::2608c9da-300a-44ee-ac7c-46d283d70db1" providerId="AD" clId="Web-{C9BD10F3-B207-72BA-D89B-61D823049D77}" dt="2023-12-06T22:08:17.579" v="40" actId="14100"/>
          <ac:picMkLst>
            <pc:docMk/>
            <pc:sldMk cId="3393390288" sldId="426"/>
            <ac:picMk id="7" creationId="{A0B004EF-C8A3-B70C-DE16-5830D5EDFB8E}"/>
          </ac:picMkLst>
        </pc:picChg>
        <pc:picChg chg="del">
          <ac:chgData name="Dallas Toth" userId="S::drt19b@fsu.edu::2608c9da-300a-44ee-ac7c-46d283d70db1" providerId="AD" clId="Web-{C9BD10F3-B207-72BA-D89B-61D823049D77}" dt="2023-12-06T21:59:30.097" v="0"/>
          <ac:picMkLst>
            <pc:docMk/>
            <pc:sldMk cId="3393390288" sldId="426"/>
            <ac:picMk id="1026" creationId="{DFADB64E-01F1-9E16-F9F6-C2EAAD4D0A8F}"/>
          </ac:picMkLst>
        </pc:picChg>
      </pc:sldChg>
    </pc:docChg>
  </pc:docChgLst>
  <pc:docChgLst>
    <pc:chgData name="Landon Hicks" userId="S::lch21c@fsu.edu::38d5eaf9-14e7-4d24-a7cb-fb9b0319ef25" providerId="AD" clId="Web-{53BC1A75-F043-4501-9DC5-44E1D9D7ED41}"/>
    <pc:docChg chg="modSld">
      <pc:chgData name="Landon Hicks" userId="S::lch21c@fsu.edu::38d5eaf9-14e7-4d24-a7cb-fb9b0319ef25" providerId="AD" clId="Web-{53BC1A75-F043-4501-9DC5-44E1D9D7ED41}" dt="2023-10-20T13:55:09.869" v="3"/>
      <pc:docMkLst>
        <pc:docMk/>
      </pc:docMkLst>
      <pc:sldChg chg="addSp modSp">
        <pc:chgData name="Landon Hicks" userId="S::lch21c@fsu.edu::38d5eaf9-14e7-4d24-a7cb-fb9b0319ef25" providerId="AD" clId="Web-{53BC1A75-F043-4501-9DC5-44E1D9D7ED41}" dt="2023-10-20T13:55:09.869" v="3"/>
        <pc:sldMkLst>
          <pc:docMk/>
          <pc:sldMk cId="2597286186" sldId="298"/>
        </pc:sldMkLst>
        <pc:picChg chg="add mod modCrop">
          <ac:chgData name="Landon Hicks" userId="S::lch21c@fsu.edu::38d5eaf9-14e7-4d24-a7cb-fb9b0319ef25" providerId="AD" clId="Web-{53BC1A75-F043-4501-9DC5-44E1D9D7ED41}" dt="2023-10-20T13:55:09.869" v="3"/>
          <ac:picMkLst>
            <pc:docMk/>
            <pc:sldMk cId="2597286186" sldId="298"/>
            <ac:picMk id="8" creationId="{09976653-704B-AA84-A310-F221CDDC457A}"/>
          </ac:picMkLst>
        </pc:picChg>
      </pc:sldChg>
    </pc:docChg>
  </pc:docChgLst>
  <pc:docChgLst>
    <pc:chgData name="Landon Hicks" userId="38d5eaf9-14e7-4d24-a7cb-fb9b0319ef25" providerId="ADAL" clId="{A1DB7151-4710-4F2C-864A-8B4D528C9BF1}"/>
    <pc:docChg chg="undo custSel addSld modSld modSection">
      <pc:chgData name="Landon Hicks" userId="38d5eaf9-14e7-4d24-a7cb-fb9b0319ef25" providerId="ADAL" clId="{A1DB7151-4710-4F2C-864A-8B4D528C9BF1}" dt="2023-12-06T22:13:45.249" v="108" actId="255"/>
      <pc:docMkLst>
        <pc:docMk/>
      </pc:docMkLst>
      <pc:sldChg chg="modSp mod">
        <pc:chgData name="Landon Hicks" userId="38d5eaf9-14e7-4d24-a7cb-fb9b0319ef25" providerId="ADAL" clId="{A1DB7151-4710-4F2C-864A-8B4D528C9BF1}" dt="2023-12-06T21:57:09.427" v="2" actId="20577"/>
        <pc:sldMkLst>
          <pc:docMk/>
          <pc:sldMk cId="1543234002" sldId="433"/>
        </pc:sldMkLst>
        <pc:spChg chg="mod">
          <ac:chgData name="Landon Hicks" userId="38d5eaf9-14e7-4d24-a7cb-fb9b0319ef25" providerId="ADAL" clId="{A1DB7151-4710-4F2C-864A-8B4D528C9BF1}" dt="2023-12-06T21:57:09.427" v="2" actId="20577"/>
          <ac:spMkLst>
            <pc:docMk/>
            <pc:sldMk cId="1543234002" sldId="433"/>
            <ac:spMk id="2" creationId="{AB2F52D6-18B1-9180-DA32-05B0368A4B09}"/>
          </ac:spMkLst>
        </pc:spChg>
      </pc:sldChg>
      <pc:sldChg chg="addSp delSp modSp add mod">
        <pc:chgData name="Landon Hicks" userId="38d5eaf9-14e7-4d24-a7cb-fb9b0319ef25" providerId="ADAL" clId="{A1DB7151-4710-4F2C-864A-8B4D528C9BF1}" dt="2023-12-06T22:13:45.249" v="108" actId="255"/>
        <pc:sldMkLst>
          <pc:docMk/>
          <pc:sldMk cId="1377671495" sldId="435"/>
        </pc:sldMkLst>
        <pc:spChg chg="mod">
          <ac:chgData name="Landon Hicks" userId="38d5eaf9-14e7-4d24-a7cb-fb9b0319ef25" providerId="ADAL" clId="{A1DB7151-4710-4F2C-864A-8B4D528C9BF1}" dt="2023-12-06T22:08:51.917" v="92" actId="14100"/>
          <ac:spMkLst>
            <pc:docMk/>
            <pc:sldMk cId="1377671495" sldId="435"/>
            <ac:spMk id="3" creationId="{669DF285-2A21-404C-A8BB-945099C59496}"/>
          </ac:spMkLst>
        </pc:spChg>
        <pc:spChg chg="add del mod">
          <ac:chgData name="Landon Hicks" userId="38d5eaf9-14e7-4d24-a7cb-fb9b0319ef25" providerId="ADAL" clId="{A1DB7151-4710-4F2C-864A-8B4D528C9BF1}" dt="2023-12-06T22:06:50.901" v="82" actId="478"/>
          <ac:spMkLst>
            <pc:docMk/>
            <pc:sldMk cId="1377671495" sldId="435"/>
            <ac:spMk id="6" creationId="{F12017FB-9DED-055D-8646-2FDEB37B2893}"/>
          </ac:spMkLst>
        </pc:spChg>
        <pc:spChg chg="mod">
          <ac:chgData name="Landon Hicks" userId="38d5eaf9-14e7-4d24-a7cb-fb9b0319ef25" providerId="ADAL" clId="{A1DB7151-4710-4F2C-864A-8B4D528C9BF1}" dt="2023-12-06T22:09:54.943" v="102" actId="1076"/>
          <ac:spMkLst>
            <pc:docMk/>
            <pc:sldMk cId="1377671495" sldId="435"/>
            <ac:spMk id="8" creationId="{438F0063-5156-191B-F699-BDC25E687ED8}"/>
          </ac:spMkLst>
        </pc:spChg>
        <pc:spChg chg="add mod">
          <ac:chgData name="Landon Hicks" userId="38d5eaf9-14e7-4d24-a7cb-fb9b0319ef25" providerId="ADAL" clId="{A1DB7151-4710-4F2C-864A-8B4D528C9BF1}" dt="2023-12-06T22:09:34.627" v="100" actId="1076"/>
          <ac:spMkLst>
            <pc:docMk/>
            <pc:sldMk cId="1377671495" sldId="435"/>
            <ac:spMk id="9" creationId="{98D6D7D0-B3E3-D49E-AEC9-68E24095B0F3}"/>
          </ac:spMkLst>
        </pc:spChg>
        <pc:spChg chg="add mod">
          <ac:chgData name="Landon Hicks" userId="38d5eaf9-14e7-4d24-a7cb-fb9b0319ef25" providerId="ADAL" clId="{A1DB7151-4710-4F2C-864A-8B4D528C9BF1}" dt="2023-12-06T22:09:31.332" v="99" actId="1076"/>
          <ac:spMkLst>
            <pc:docMk/>
            <pc:sldMk cId="1377671495" sldId="435"/>
            <ac:spMk id="10" creationId="{09308819-AC44-EF98-98A5-270EE2FFE967}"/>
          </ac:spMkLst>
        </pc:spChg>
        <pc:spChg chg="add del mod">
          <ac:chgData name="Landon Hicks" userId="38d5eaf9-14e7-4d24-a7cb-fb9b0319ef25" providerId="ADAL" clId="{A1DB7151-4710-4F2C-864A-8B4D528C9BF1}" dt="2023-12-06T21:59:46.038" v="29"/>
          <ac:spMkLst>
            <pc:docMk/>
            <pc:sldMk cId="1377671495" sldId="435"/>
            <ac:spMk id="12" creationId="{4CA73A2C-2856-3177-7842-82D75929A08C}"/>
          </ac:spMkLst>
        </pc:spChg>
        <pc:spChg chg="add mod">
          <ac:chgData name="Landon Hicks" userId="38d5eaf9-14e7-4d24-a7cb-fb9b0319ef25" providerId="ADAL" clId="{A1DB7151-4710-4F2C-864A-8B4D528C9BF1}" dt="2023-12-06T22:13:45.249" v="108" actId="255"/>
          <ac:spMkLst>
            <pc:docMk/>
            <pc:sldMk cId="1377671495" sldId="435"/>
            <ac:spMk id="13" creationId="{43E7DBB3-6B90-4138-7FE0-D995121FB734}"/>
          </ac:spMkLst>
        </pc:spChg>
        <pc:spChg chg="add mod">
          <ac:chgData name="Landon Hicks" userId="38d5eaf9-14e7-4d24-a7cb-fb9b0319ef25" providerId="ADAL" clId="{A1DB7151-4710-4F2C-864A-8B4D528C9BF1}" dt="2023-12-06T22:13:45.249" v="108" actId="255"/>
          <ac:spMkLst>
            <pc:docMk/>
            <pc:sldMk cId="1377671495" sldId="435"/>
            <ac:spMk id="14" creationId="{90505ADD-B12A-80BB-9ECD-C152AD0706FD}"/>
          </ac:spMkLst>
        </pc:spChg>
        <pc:spChg chg="add del mod">
          <ac:chgData name="Landon Hicks" userId="38d5eaf9-14e7-4d24-a7cb-fb9b0319ef25" providerId="ADAL" clId="{A1DB7151-4710-4F2C-864A-8B4D528C9BF1}" dt="2023-12-06T22:05:47.191" v="67"/>
          <ac:spMkLst>
            <pc:docMk/>
            <pc:sldMk cId="1377671495" sldId="435"/>
            <ac:spMk id="15" creationId="{4BEAF5F5-54AB-7E1E-CCE6-200C125F84DC}"/>
          </ac:spMkLst>
        </pc:spChg>
        <pc:spChg chg="add mod">
          <ac:chgData name="Landon Hicks" userId="38d5eaf9-14e7-4d24-a7cb-fb9b0319ef25" providerId="ADAL" clId="{A1DB7151-4710-4F2C-864A-8B4D528C9BF1}" dt="2023-12-06T22:13:45.249" v="108" actId="255"/>
          <ac:spMkLst>
            <pc:docMk/>
            <pc:sldMk cId="1377671495" sldId="435"/>
            <ac:spMk id="16" creationId="{E5DF8767-5D94-1339-877F-147DCA4AE9DE}"/>
          </ac:spMkLst>
        </pc:spChg>
        <pc:spChg chg="add del mod">
          <ac:chgData name="Landon Hicks" userId="38d5eaf9-14e7-4d24-a7cb-fb9b0319ef25" providerId="ADAL" clId="{A1DB7151-4710-4F2C-864A-8B4D528C9BF1}" dt="2023-12-06T22:07:04.975" v="85" actId="478"/>
          <ac:spMkLst>
            <pc:docMk/>
            <pc:sldMk cId="1377671495" sldId="435"/>
            <ac:spMk id="18" creationId="{8032C096-00AF-8BD8-BD19-A55989175865}"/>
          </ac:spMkLst>
        </pc:spChg>
        <pc:picChg chg="del">
          <ac:chgData name="Landon Hicks" userId="38d5eaf9-14e7-4d24-a7cb-fb9b0319ef25" providerId="ADAL" clId="{A1DB7151-4710-4F2C-864A-8B4D528C9BF1}" dt="2023-12-06T21:58:01.925" v="4" actId="478"/>
          <ac:picMkLst>
            <pc:docMk/>
            <pc:sldMk cId="1377671495" sldId="435"/>
            <ac:picMk id="7" creationId="{CA7E1FF1-737F-C2A3-C110-D16E2E19612E}"/>
          </ac:picMkLst>
        </pc:picChg>
        <pc:picChg chg="add del mod">
          <ac:chgData name="Landon Hicks" userId="38d5eaf9-14e7-4d24-a7cb-fb9b0319ef25" providerId="ADAL" clId="{A1DB7151-4710-4F2C-864A-8B4D528C9BF1}" dt="2023-12-06T21:59:07.925" v="26" actId="478"/>
          <ac:picMkLst>
            <pc:docMk/>
            <pc:sldMk cId="1377671495" sldId="435"/>
            <ac:picMk id="11" creationId="{3CC1F396-D86E-F6FE-2905-0581DC07E945}"/>
          </ac:picMkLst>
        </pc:picChg>
      </pc:sldChg>
    </pc:docChg>
  </pc:docChgLst>
  <pc:docChgLst>
    <pc:chgData name="Evan Cloutier" userId="S::emc19c@fsu.edu::aec76e63-1e01-4161-909b-7ff73b98b78f" providerId="AD" clId="Web-{2A2EC64E-A230-4E6F-9E25-019C0D1D4941}"/>
    <pc:docChg chg="modSld">
      <pc:chgData name="Evan Cloutier" userId="S::emc19c@fsu.edu::aec76e63-1e01-4161-909b-7ff73b98b78f" providerId="AD" clId="Web-{2A2EC64E-A230-4E6F-9E25-019C0D1D4941}" dt="2023-12-07T16:43:58.151" v="97"/>
      <pc:docMkLst>
        <pc:docMk/>
      </pc:docMkLst>
      <pc:sldChg chg="addSp delSp modSp">
        <pc:chgData name="Evan Cloutier" userId="S::emc19c@fsu.edu::aec76e63-1e01-4161-909b-7ff73b98b78f" providerId="AD" clId="Web-{2A2EC64E-A230-4E6F-9E25-019C0D1D4941}" dt="2023-12-07T16:43:58.151" v="97"/>
        <pc:sldMkLst>
          <pc:docMk/>
          <pc:sldMk cId="2986563738" sldId="422"/>
        </pc:sldMkLst>
        <pc:spChg chg="mod">
          <ac:chgData name="Evan Cloutier" userId="S::emc19c@fsu.edu::aec76e63-1e01-4161-909b-7ff73b98b78f" providerId="AD" clId="Web-{2A2EC64E-A230-4E6F-9E25-019C0D1D4941}" dt="2023-12-07T16:19:47.268" v="16" actId="20577"/>
          <ac:spMkLst>
            <pc:docMk/>
            <pc:sldMk cId="2986563738" sldId="422"/>
            <ac:spMk id="8" creationId="{438F0063-5156-191B-F699-BDC25E687ED8}"/>
          </ac:spMkLst>
        </pc:spChg>
        <pc:spChg chg="add del mod">
          <ac:chgData name="Evan Cloutier" userId="S::emc19c@fsu.edu::aec76e63-1e01-4161-909b-7ff73b98b78f" providerId="AD" clId="Web-{2A2EC64E-A230-4E6F-9E25-019C0D1D4941}" dt="2023-12-07T16:43:58.151" v="97"/>
          <ac:spMkLst>
            <pc:docMk/>
            <pc:sldMk cId="2986563738" sldId="422"/>
            <ac:spMk id="10" creationId="{087B4DAD-A605-8589-3857-52F288311FA5}"/>
          </ac:spMkLst>
        </pc:spChg>
        <pc:picChg chg="add del">
          <ac:chgData name="Evan Cloutier" userId="S::emc19c@fsu.edu::aec76e63-1e01-4161-909b-7ff73b98b78f" providerId="AD" clId="Web-{2A2EC64E-A230-4E6F-9E25-019C0D1D4941}" dt="2023-12-07T16:43:58.151" v="97"/>
          <ac:picMkLst>
            <pc:docMk/>
            <pc:sldMk cId="2986563738" sldId="422"/>
            <ac:picMk id="7" creationId="{C5F965B6-4872-15D9-30D4-F87E13FB1936}"/>
          </ac:picMkLst>
        </pc:picChg>
      </pc:sldChg>
      <pc:sldChg chg="addSp modSp">
        <pc:chgData name="Evan Cloutier" userId="S::emc19c@fsu.edu::aec76e63-1e01-4161-909b-7ff73b98b78f" providerId="AD" clId="Web-{2A2EC64E-A230-4E6F-9E25-019C0D1D4941}" dt="2023-12-07T16:43:40.635" v="95" actId="1076"/>
        <pc:sldMkLst>
          <pc:docMk/>
          <pc:sldMk cId="3393390288" sldId="426"/>
        </pc:sldMkLst>
        <pc:spChg chg="add mod">
          <ac:chgData name="Evan Cloutier" userId="S::emc19c@fsu.edu::aec76e63-1e01-4161-909b-7ff73b98b78f" providerId="AD" clId="Web-{2A2EC64E-A230-4E6F-9E25-019C0D1D4941}" dt="2023-12-07T16:43:27.604" v="79" actId="14100"/>
          <ac:spMkLst>
            <pc:docMk/>
            <pc:sldMk cId="3393390288" sldId="426"/>
            <ac:spMk id="8" creationId="{C82A9EB7-CC72-986D-0316-03B1ECF780D7}"/>
          </ac:spMkLst>
        </pc:spChg>
        <pc:spChg chg="add mod">
          <ac:chgData name="Evan Cloutier" userId="S::emc19c@fsu.edu::aec76e63-1e01-4161-909b-7ff73b98b78f" providerId="AD" clId="Web-{2A2EC64E-A230-4E6F-9E25-019C0D1D4941}" dt="2023-12-07T16:43:40.635" v="95" actId="1076"/>
          <ac:spMkLst>
            <pc:docMk/>
            <pc:sldMk cId="3393390288" sldId="426"/>
            <ac:spMk id="9" creationId="{8948703B-0462-0A0E-C3F6-C3DDED439F5F}"/>
          </ac:spMkLst>
        </pc:spChg>
        <pc:picChg chg="mod">
          <ac:chgData name="Evan Cloutier" userId="S::emc19c@fsu.edu::aec76e63-1e01-4161-909b-7ff73b98b78f" providerId="AD" clId="Web-{2A2EC64E-A230-4E6F-9E25-019C0D1D4941}" dt="2023-12-07T16:43:20.494" v="77" actId="1076"/>
          <ac:picMkLst>
            <pc:docMk/>
            <pc:sldMk cId="3393390288" sldId="426"/>
            <ac:picMk id="6" creationId="{B1FF7958-B734-10FF-5005-75573B6A72A1}"/>
          </ac:picMkLst>
        </pc:picChg>
      </pc:sldChg>
      <pc:sldChg chg="addSp delSp modSp">
        <pc:chgData name="Evan Cloutier" userId="S::emc19c@fsu.edu::aec76e63-1e01-4161-909b-7ff73b98b78f" providerId="AD" clId="Web-{2A2EC64E-A230-4E6F-9E25-019C0D1D4941}" dt="2023-12-07T16:19:07.657" v="4" actId="1076"/>
        <pc:sldMkLst>
          <pc:docMk/>
          <pc:sldMk cId="3640869279" sldId="427"/>
        </pc:sldMkLst>
        <pc:spChg chg="add del mod">
          <ac:chgData name="Evan Cloutier" userId="S::emc19c@fsu.edu::aec76e63-1e01-4161-909b-7ff73b98b78f" providerId="AD" clId="Web-{2A2EC64E-A230-4E6F-9E25-019C0D1D4941}" dt="2023-12-07T16:18:56.298" v="1"/>
          <ac:spMkLst>
            <pc:docMk/>
            <pc:sldMk cId="3640869279" sldId="427"/>
            <ac:spMk id="6" creationId="{5835FA05-F23C-581D-8172-65D1FFC7059B}"/>
          </ac:spMkLst>
        </pc:spChg>
        <pc:picChg chg="del">
          <ac:chgData name="Evan Cloutier" userId="S::emc19c@fsu.edu::aec76e63-1e01-4161-909b-7ff73b98b78f" providerId="AD" clId="Web-{2A2EC64E-A230-4E6F-9E25-019C0D1D4941}" dt="2023-12-07T16:18:53.673" v="0"/>
          <ac:picMkLst>
            <pc:docMk/>
            <pc:sldMk cId="3640869279" sldId="427"/>
            <ac:picMk id="7" creationId="{89A99788-581E-CB71-EE85-8A2F2DCC7405}"/>
          </ac:picMkLst>
        </pc:picChg>
        <pc:picChg chg="add mod ord">
          <ac:chgData name="Evan Cloutier" userId="S::emc19c@fsu.edu::aec76e63-1e01-4161-909b-7ff73b98b78f" providerId="AD" clId="Web-{2A2EC64E-A230-4E6F-9E25-019C0D1D4941}" dt="2023-12-07T16:19:07.657" v="4" actId="1076"/>
          <ac:picMkLst>
            <pc:docMk/>
            <pc:sldMk cId="3640869279" sldId="427"/>
            <ac:picMk id="8" creationId="{7BD936BC-E9BA-903D-B85F-2D6AAB35541F}"/>
          </ac:picMkLst>
        </pc:picChg>
      </pc:sldChg>
      <pc:sldChg chg="modSp">
        <pc:chgData name="Evan Cloutier" userId="S::emc19c@fsu.edu::aec76e63-1e01-4161-909b-7ff73b98b78f" providerId="AD" clId="Web-{2A2EC64E-A230-4E6F-9E25-019C0D1D4941}" dt="2023-12-07T16:24:21.197" v="33"/>
        <pc:sldMkLst>
          <pc:docMk/>
          <pc:sldMk cId="3469819830" sldId="431"/>
        </pc:sldMkLst>
        <pc:graphicFrameChg chg="mod modGraphic">
          <ac:chgData name="Evan Cloutier" userId="S::emc19c@fsu.edu::aec76e63-1e01-4161-909b-7ff73b98b78f" providerId="AD" clId="Web-{2A2EC64E-A230-4E6F-9E25-019C0D1D4941}" dt="2023-12-07T16:24:21.197" v="33"/>
          <ac:graphicFrameMkLst>
            <pc:docMk/>
            <pc:sldMk cId="3469819830" sldId="431"/>
            <ac:graphicFrameMk id="6" creationId="{10E542BA-CE17-8751-9FC4-BBE8B44C3325}"/>
          </ac:graphicFrameMkLst>
        </pc:graphicFrameChg>
      </pc:sldChg>
      <pc:sldChg chg="modSp">
        <pc:chgData name="Evan Cloutier" userId="S::emc19c@fsu.edu::aec76e63-1e01-4161-909b-7ff73b98b78f" providerId="AD" clId="Web-{2A2EC64E-A230-4E6F-9E25-019C0D1D4941}" dt="2023-12-07T16:24:51.901" v="58" actId="20577"/>
        <pc:sldMkLst>
          <pc:docMk/>
          <pc:sldMk cId="1543234002" sldId="433"/>
        </pc:sldMkLst>
        <pc:spChg chg="mod">
          <ac:chgData name="Evan Cloutier" userId="S::emc19c@fsu.edu::aec76e63-1e01-4161-909b-7ff73b98b78f" providerId="AD" clId="Web-{2A2EC64E-A230-4E6F-9E25-019C0D1D4941}" dt="2023-12-07T16:24:51.901" v="58" actId="20577"/>
          <ac:spMkLst>
            <pc:docMk/>
            <pc:sldMk cId="1543234002" sldId="433"/>
            <ac:spMk id="2" creationId="{AB2F52D6-18B1-9180-DA32-05B0368A4B09}"/>
          </ac:spMkLst>
        </pc:spChg>
      </pc:sldChg>
    </pc:docChg>
  </pc:docChgLst>
  <pc:docChgLst>
    <pc:chgData name="Dallas Toth" userId="S::drt19b@fsu.edu::2608c9da-300a-44ee-ac7c-46d283d70db1" providerId="AD" clId="Web-{9F929F6C-B81B-46E5-81FA-6964C5F38C94}"/>
    <pc:docChg chg="sldOrd">
      <pc:chgData name="Dallas Toth" userId="S::drt19b@fsu.edu::2608c9da-300a-44ee-ac7c-46d283d70db1" providerId="AD" clId="Web-{9F929F6C-B81B-46E5-81FA-6964C5F38C94}" dt="2023-10-20T13:28:49.233" v="2"/>
      <pc:docMkLst>
        <pc:docMk/>
      </pc:docMkLst>
      <pc:sldChg chg="ord">
        <pc:chgData name="Dallas Toth" userId="S::drt19b@fsu.edu::2608c9da-300a-44ee-ac7c-46d283d70db1" providerId="AD" clId="Web-{9F929F6C-B81B-46E5-81FA-6964C5F38C94}" dt="2023-10-20T13:28:49.233" v="2"/>
        <pc:sldMkLst>
          <pc:docMk/>
          <pc:sldMk cId="1459907429" sldId="304"/>
        </pc:sldMkLst>
      </pc:sldChg>
    </pc:docChg>
  </pc:docChgLst>
  <pc:docChgLst>
    <pc:chgData name="Evan Cloutier" userId="aec76e63-1e01-4161-909b-7ff73b98b78f" providerId="ADAL" clId="{6F5231F2-93AD-4112-86DC-619BEC3074AE}"/>
    <pc:docChg chg="undo redo custSel addSld delSld modSld sldOrd modSection">
      <pc:chgData name="Evan Cloutier" userId="aec76e63-1e01-4161-909b-7ff73b98b78f" providerId="ADAL" clId="{6F5231F2-93AD-4112-86DC-619BEC3074AE}" dt="2023-10-20T14:16:26.696" v="3446" actId="1076"/>
      <pc:docMkLst>
        <pc:docMk/>
      </pc:docMkLst>
      <pc:sldChg chg="modSp mod">
        <pc:chgData name="Evan Cloutier" userId="aec76e63-1e01-4161-909b-7ff73b98b78f" providerId="ADAL" clId="{6F5231F2-93AD-4112-86DC-619BEC3074AE}" dt="2023-10-18T19:48:38.327" v="372" actId="20577"/>
        <pc:sldMkLst>
          <pc:docMk/>
          <pc:sldMk cId="2066863649" sldId="256"/>
        </pc:sldMkLst>
        <pc:spChg chg="mod">
          <ac:chgData name="Evan Cloutier" userId="aec76e63-1e01-4161-909b-7ff73b98b78f" providerId="ADAL" clId="{6F5231F2-93AD-4112-86DC-619BEC3074AE}" dt="2023-10-18T19:48:22.396" v="346" actId="20577"/>
          <ac:spMkLst>
            <pc:docMk/>
            <pc:sldMk cId="2066863649" sldId="256"/>
            <ac:spMk id="5" creationId="{4790E275-35BA-DEDB-5AA0-E3ED05143D2E}"/>
          </ac:spMkLst>
        </pc:spChg>
        <pc:spChg chg="mod">
          <ac:chgData name="Evan Cloutier" userId="aec76e63-1e01-4161-909b-7ff73b98b78f" providerId="ADAL" clId="{6F5231F2-93AD-4112-86DC-619BEC3074AE}" dt="2023-10-18T19:48:38.327" v="372" actId="20577"/>
          <ac:spMkLst>
            <pc:docMk/>
            <pc:sldMk cId="2066863649" sldId="256"/>
            <ac:spMk id="6" creationId="{1A98657A-6FD2-A346-6456-FE7CA89F9095}"/>
          </ac:spMkLst>
        </pc:spChg>
        <pc:spChg chg="mod">
          <ac:chgData name="Evan Cloutier" userId="aec76e63-1e01-4161-909b-7ff73b98b78f" providerId="ADAL" clId="{6F5231F2-93AD-4112-86DC-619BEC3074AE}" dt="2023-10-18T19:34:47.613" v="4" actId="20577"/>
          <ac:spMkLst>
            <pc:docMk/>
            <pc:sldMk cId="2066863649" sldId="256"/>
            <ac:spMk id="7" creationId="{783DA0E5-0D98-83CA-305E-E08A54C609D4}"/>
          </ac:spMkLst>
        </pc:spChg>
      </pc:sldChg>
      <pc:sldChg chg="delSp modSp del mod">
        <pc:chgData name="Evan Cloutier" userId="aec76e63-1e01-4161-909b-7ff73b98b78f" providerId="ADAL" clId="{6F5231F2-93AD-4112-86DC-619BEC3074AE}" dt="2023-10-18T19:36:25.566" v="16" actId="47"/>
        <pc:sldMkLst>
          <pc:docMk/>
          <pc:sldMk cId="3808380903" sldId="268"/>
        </pc:sldMkLst>
        <pc:spChg chg="del topLvl">
          <ac:chgData name="Evan Cloutier" userId="aec76e63-1e01-4161-909b-7ff73b98b78f" providerId="ADAL" clId="{6F5231F2-93AD-4112-86DC-619BEC3074AE}" dt="2023-10-18T19:36:10.872" v="12" actId="478"/>
          <ac:spMkLst>
            <pc:docMk/>
            <pc:sldMk cId="3808380903" sldId="268"/>
            <ac:spMk id="8" creationId="{479AD8AE-24D3-6AA4-77C1-4B01AE059019}"/>
          </ac:spMkLst>
        </pc:spChg>
        <pc:spChg chg="mod">
          <ac:chgData name="Evan Cloutier" userId="aec76e63-1e01-4161-909b-7ff73b98b78f" providerId="ADAL" clId="{6F5231F2-93AD-4112-86DC-619BEC3074AE}" dt="2023-10-18T19:36:22.281" v="14" actId="21"/>
          <ac:spMkLst>
            <pc:docMk/>
            <pc:sldMk cId="3808380903" sldId="268"/>
            <ac:spMk id="12" creationId="{7D1BCA3A-FFA9-F356-ABD4-6014A52BF544}"/>
          </ac:spMkLst>
        </pc:spChg>
        <pc:grpChg chg="del">
          <ac:chgData name="Evan Cloutier" userId="aec76e63-1e01-4161-909b-7ff73b98b78f" providerId="ADAL" clId="{6F5231F2-93AD-4112-86DC-619BEC3074AE}" dt="2023-10-18T19:36:03.496" v="8" actId="478"/>
          <ac:grpSpMkLst>
            <pc:docMk/>
            <pc:sldMk cId="3808380903" sldId="268"/>
            <ac:grpSpMk id="2" creationId="{30172EF8-C168-9040-DD4F-CBF2BCD0039F}"/>
          </ac:grpSpMkLst>
        </pc:grpChg>
        <pc:grpChg chg="del">
          <ac:chgData name="Evan Cloutier" userId="aec76e63-1e01-4161-909b-7ff73b98b78f" providerId="ADAL" clId="{6F5231F2-93AD-4112-86DC-619BEC3074AE}" dt="2023-10-18T19:36:07.656" v="11" actId="478"/>
          <ac:grpSpMkLst>
            <pc:docMk/>
            <pc:sldMk cId="3808380903" sldId="268"/>
            <ac:grpSpMk id="6" creationId="{BD6D2F48-31FE-4968-5C1F-6E55F458ED2C}"/>
          </ac:grpSpMkLst>
        </pc:grpChg>
        <pc:grpChg chg="del">
          <ac:chgData name="Evan Cloutier" userId="aec76e63-1e01-4161-909b-7ff73b98b78f" providerId="ADAL" clId="{6F5231F2-93AD-4112-86DC-619BEC3074AE}" dt="2023-10-18T19:36:04.259" v="9" actId="478"/>
          <ac:grpSpMkLst>
            <pc:docMk/>
            <pc:sldMk cId="3808380903" sldId="268"/>
            <ac:grpSpMk id="10" creationId="{A60C6F06-1DE1-7A1C-A216-072CEF0BCED8}"/>
          </ac:grpSpMkLst>
        </pc:grpChg>
        <pc:grpChg chg="del">
          <ac:chgData name="Evan Cloutier" userId="aec76e63-1e01-4161-909b-7ff73b98b78f" providerId="ADAL" clId="{6F5231F2-93AD-4112-86DC-619BEC3074AE}" dt="2023-10-18T19:36:05.119" v="10" actId="478"/>
          <ac:grpSpMkLst>
            <pc:docMk/>
            <pc:sldMk cId="3808380903" sldId="268"/>
            <ac:grpSpMk id="15" creationId="{DB360FCE-7CAF-2522-607F-F8997042A34A}"/>
          </ac:grpSpMkLst>
        </pc:grpChg>
        <pc:picChg chg="del topLvl">
          <ac:chgData name="Evan Cloutier" userId="aec76e63-1e01-4161-909b-7ff73b98b78f" providerId="ADAL" clId="{6F5231F2-93AD-4112-86DC-619BEC3074AE}" dt="2023-10-18T19:36:07.656" v="11" actId="478"/>
          <ac:picMkLst>
            <pc:docMk/>
            <pc:sldMk cId="3808380903" sldId="268"/>
            <ac:picMk id="9" creationId="{EC7D6457-B1A8-CE11-1FA9-4A907F5B7B20}"/>
          </ac:picMkLst>
        </pc:picChg>
      </pc:sldChg>
      <pc:sldChg chg="addSp delSp modSp mod">
        <pc:chgData name="Evan Cloutier" userId="aec76e63-1e01-4161-909b-7ff73b98b78f" providerId="ADAL" clId="{6F5231F2-93AD-4112-86DC-619BEC3074AE}" dt="2023-10-18T21:28:20.744" v="1865" actId="403"/>
        <pc:sldMkLst>
          <pc:docMk/>
          <pc:sldMk cId="1435836096" sldId="285"/>
        </pc:sldMkLst>
        <pc:spChg chg="mod">
          <ac:chgData name="Evan Cloutier" userId="aec76e63-1e01-4161-909b-7ff73b98b78f" providerId="ADAL" clId="{6F5231F2-93AD-4112-86DC-619BEC3074AE}" dt="2023-10-18T21:28:20.744" v="1865" actId="403"/>
          <ac:spMkLst>
            <pc:docMk/>
            <pc:sldMk cId="1435836096" sldId="285"/>
            <ac:spMk id="9" creationId="{75BDC672-E2EE-263F-A601-3758F594C682}"/>
          </ac:spMkLst>
        </pc:spChg>
        <pc:spChg chg="add del mod">
          <ac:chgData name="Evan Cloutier" userId="aec76e63-1e01-4161-909b-7ff73b98b78f" providerId="ADAL" clId="{6F5231F2-93AD-4112-86DC-619BEC3074AE}" dt="2023-10-18T19:36:00.727" v="6" actId="478"/>
          <ac:spMkLst>
            <pc:docMk/>
            <pc:sldMk cId="1435836096" sldId="285"/>
            <ac:spMk id="10" creationId="{C6A9E0C1-723E-AFD9-39B9-A1775FF6DEEC}"/>
          </ac:spMkLst>
        </pc:spChg>
        <pc:picChg chg="del">
          <ac:chgData name="Evan Cloutier" userId="aec76e63-1e01-4161-909b-7ff73b98b78f" providerId="ADAL" clId="{6F5231F2-93AD-4112-86DC-619BEC3074AE}" dt="2023-10-18T19:35:55.178" v="5" actId="478"/>
          <ac:picMkLst>
            <pc:docMk/>
            <pc:sldMk cId="1435836096" sldId="285"/>
            <ac:picMk id="6" creationId="{2D0B0D17-41D0-3D35-6667-912632C86529}"/>
          </ac:picMkLst>
        </pc:picChg>
        <pc:picChg chg="del">
          <ac:chgData name="Evan Cloutier" userId="aec76e63-1e01-4161-909b-7ff73b98b78f" providerId="ADAL" clId="{6F5231F2-93AD-4112-86DC-619BEC3074AE}" dt="2023-10-18T19:36:01.550" v="7" actId="478"/>
          <ac:picMkLst>
            <pc:docMk/>
            <pc:sldMk cId="1435836096" sldId="285"/>
            <ac:picMk id="7" creationId="{3C0A7BCA-43BB-FCEB-5F95-4B4044482B72}"/>
          </ac:picMkLst>
        </pc:picChg>
        <pc:picChg chg="add mod">
          <ac:chgData name="Evan Cloutier" userId="aec76e63-1e01-4161-909b-7ff73b98b78f" providerId="ADAL" clId="{6F5231F2-93AD-4112-86DC-619BEC3074AE}" dt="2023-10-18T19:40:42.669" v="284" actId="1076"/>
          <ac:picMkLst>
            <pc:docMk/>
            <pc:sldMk cId="1435836096" sldId="285"/>
            <ac:picMk id="1026" creationId="{C184FDF0-8965-C3FD-46E1-AA707FA9CEF7}"/>
          </ac:picMkLst>
        </pc:picChg>
        <pc:picChg chg="add del mod">
          <ac:chgData name="Evan Cloutier" userId="aec76e63-1e01-4161-909b-7ff73b98b78f" providerId="ADAL" clId="{6F5231F2-93AD-4112-86DC-619BEC3074AE}" dt="2023-10-18T20:12:32.859" v="644" actId="478"/>
          <ac:picMkLst>
            <pc:docMk/>
            <pc:sldMk cId="1435836096" sldId="285"/>
            <ac:picMk id="1028" creationId="{04EBEE68-ACD9-55B4-638D-2890C5C38993}"/>
          </ac:picMkLst>
        </pc:picChg>
        <pc:inkChg chg="del">
          <ac:chgData name="Evan Cloutier" userId="aec76e63-1e01-4161-909b-7ff73b98b78f" providerId="ADAL" clId="{6F5231F2-93AD-4112-86DC-619BEC3074AE}" dt="2023-10-18T21:21:56.760" v="1843" actId="478"/>
          <ac:inkMkLst>
            <pc:docMk/>
            <pc:sldMk cId="1435836096" sldId="285"/>
            <ac:inkMk id="6" creationId="{04EDDC15-A38D-0A5D-3733-16F59B5A7A9E}"/>
          </ac:inkMkLst>
        </pc:inkChg>
        <pc:inkChg chg="del">
          <ac:chgData name="Evan Cloutier" userId="aec76e63-1e01-4161-909b-7ff73b98b78f" providerId="ADAL" clId="{6F5231F2-93AD-4112-86DC-619BEC3074AE}" dt="2023-10-18T21:21:58.197" v="1844" actId="478"/>
          <ac:inkMkLst>
            <pc:docMk/>
            <pc:sldMk cId="1435836096" sldId="285"/>
            <ac:inkMk id="7" creationId="{E834890A-B782-09C8-17D3-FE050C81B6EE}"/>
          </ac:inkMkLst>
        </pc:inkChg>
        <pc:inkChg chg="del">
          <ac:chgData name="Evan Cloutier" userId="aec76e63-1e01-4161-909b-7ff73b98b78f" providerId="ADAL" clId="{6F5231F2-93AD-4112-86DC-619BEC3074AE}" dt="2023-10-18T21:21:58.197" v="1844" actId="478"/>
          <ac:inkMkLst>
            <pc:docMk/>
            <pc:sldMk cId="1435836096" sldId="285"/>
            <ac:inkMk id="10" creationId="{6AAE369D-D1BB-9936-2F21-DD0B47958007}"/>
          </ac:inkMkLst>
        </pc:inkChg>
        <pc:inkChg chg="del">
          <ac:chgData name="Evan Cloutier" userId="aec76e63-1e01-4161-909b-7ff73b98b78f" providerId="ADAL" clId="{6F5231F2-93AD-4112-86DC-619BEC3074AE}" dt="2023-10-18T21:21:58.197" v="1844" actId="478"/>
          <ac:inkMkLst>
            <pc:docMk/>
            <pc:sldMk cId="1435836096" sldId="285"/>
            <ac:inkMk id="11" creationId="{53E89C29-A30C-9EAB-D9AF-AC7DD86DE57F}"/>
          </ac:inkMkLst>
        </pc:inkChg>
        <pc:inkChg chg="del">
          <ac:chgData name="Evan Cloutier" userId="aec76e63-1e01-4161-909b-7ff73b98b78f" providerId="ADAL" clId="{6F5231F2-93AD-4112-86DC-619BEC3074AE}" dt="2023-10-18T21:21:58.197" v="1844" actId="478"/>
          <ac:inkMkLst>
            <pc:docMk/>
            <pc:sldMk cId="1435836096" sldId="285"/>
            <ac:inkMk id="12" creationId="{383AAFA2-5552-FF04-B288-905A5A991A3E}"/>
          </ac:inkMkLst>
        </pc:inkChg>
        <pc:inkChg chg="del">
          <ac:chgData name="Evan Cloutier" userId="aec76e63-1e01-4161-909b-7ff73b98b78f" providerId="ADAL" clId="{6F5231F2-93AD-4112-86DC-619BEC3074AE}" dt="2023-10-18T21:21:58.197" v="1844" actId="478"/>
          <ac:inkMkLst>
            <pc:docMk/>
            <pc:sldMk cId="1435836096" sldId="285"/>
            <ac:inkMk id="13" creationId="{69B0A94B-499E-7CF3-25EB-01DA6EF90719}"/>
          </ac:inkMkLst>
        </pc:inkChg>
        <pc:inkChg chg="del">
          <ac:chgData name="Evan Cloutier" userId="aec76e63-1e01-4161-909b-7ff73b98b78f" providerId="ADAL" clId="{6F5231F2-93AD-4112-86DC-619BEC3074AE}" dt="2023-10-18T21:21:59.603" v="1845" actId="478"/>
          <ac:inkMkLst>
            <pc:docMk/>
            <pc:sldMk cId="1435836096" sldId="285"/>
            <ac:inkMk id="14" creationId="{E157EC89-AB78-435C-A2BB-D2399F07BE52}"/>
          </ac:inkMkLst>
        </pc:inkChg>
      </pc:sldChg>
      <pc:sldChg chg="modSp add mod">
        <pc:chgData name="Evan Cloutier" userId="aec76e63-1e01-4161-909b-7ff73b98b78f" providerId="ADAL" clId="{6F5231F2-93AD-4112-86DC-619BEC3074AE}" dt="2023-10-19T16:58:56.885" v="2884" actId="20577"/>
        <pc:sldMkLst>
          <pc:docMk/>
          <pc:sldMk cId="488225679" sldId="286"/>
        </pc:sldMkLst>
        <pc:spChg chg="mod">
          <ac:chgData name="Evan Cloutier" userId="aec76e63-1e01-4161-909b-7ff73b98b78f" providerId="ADAL" clId="{6F5231F2-93AD-4112-86DC-619BEC3074AE}" dt="2023-10-19T16:58:56.885" v="2884" actId="20577"/>
          <ac:spMkLst>
            <pc:docMk/>
            <pc:sldMk cId="488225679" sldId="286"/>
            <ac:spMk id="3" creationId="{C049C2C1-D217-124B-BFD9-9AC8454D1C4C}"/>
          </ac:spMkLst>
        </pc:spChg>
      </pc:sldChg>
      <pc:sldChg chg="modSp del mod">
        <pc:chgData name="Evan Cloutier" userId="aec76e63-1e01-4161-909b-7ff73b98b78f" providerId="ADAL" clId="{6F5231F2-93AD-4112-86DC-619BEC3074AE}" dt="2023-10-19T16:58:48.097" v="2871" actId="2696"/>
        <pc:sldMkLst>
          <pc:docMk/>
          <pc:sldMk cId="3916214076" sldId="286"/>
        </pc:sldMkLst>
        <pc:spChg chg="mod">
          <ac:chgData name="Evan Cloutier" userId="aec76e63-1e01-4161-909b-7ff73b98b78f" providerId="ADAL" clId="{6F5231F2-93AD-4112-86DC-619BEC3074AE}" dt="2023-10-18T21:22:33.208" v="1861" actId="404"/>
          <ac:spMkLst>
            <pc:docMk/>
            <pc:sldMk cId="3916214076" sldId="286"/>
            <ac:spMk id="2" creationId="{8C27A43C-76A3-2A59-DA87-966B6AAB78E3}"/>
          </ac:spMkLst>
        </pc:spChg>
      </pc:sldChg>
      <pc:sldChg chg="modSp mod">
        <pc:chgData name="Evan Cloutier" userId="aec76e63-1e01-4161-909b-7ff73b98b78f" providerId="ADAL" clId="{6F5231F2-93AD-4112-86DC-619BEC3074AE}" dt="2023-10-19T16:58:34.399" v="2870" actId="20577"/>
        <pc:sldMkLst>
          <pc:docMk/>
          <pc:sldMk cId="1237514534" sldId="287"/>
        </pc:sldMkLst>
        <pc:spChg chg="mod">
          <ac:chgData name="Evan Cloutier" userId="aec76e63-1e01-4161-909b-7ff73b98b78f" providerId="ADAL" clId="{6F5231F2-93AD-4112-86DC-619BEC3074AE}" dt="2023-10-18T20:28:33.738" v="919" actId="20577"/>
          <ac:spMkLst>
            <pc:docMk/>
            <pc:sldMk cId="1237514534" sldId="287"/>
            <ac:spMk id="2" creationId="{AE39E1E5-FB9A-9C1D-EC23-2167B75065CE}"/>
          </ac:spMkLst>
        </pc:spChg>
        <pc:spChg chg="mod">
          <ac:chgData name="Evan Cloutier" userId="aec76e63-1e01-4161-909b-7ff73b98b78f" providerId="ADAL" clId="{6F5231F2-93AD-4112-86DC-619BEC3074AE}" dt="2023-10-19T16:58:34.399" v="2870" actId="20577"/>
          <ac:spMkLst>
            <pc:docMk/>
            <pc:sldMk cId="1237514534" sldId="287"/>
            <ac:spMk id="11" creationId="{C14FC911-DB8C-48EB-2160-C268B545EAE0}"/>
          </ac:spMkLst>
        </pc:spChg>
      </pc:sldChg>
      <pc:sldChg chg="modSp del mod">
        <pc:chgData name="Evan Cloutier" userId="aec76e63-1e01-4161-909b-7ff73b98b78f" providerId="ADAL" clId="{6F5231F2-93AD-4112-86DC-619BEC3074AE}" dt="2023-10-19T16:55:25.353" v="2804" actId="47"/>
        <pc:sldMkLst>
          <pc:docMk/>
          <pc:sldMk cId="2310971406" sldId="288"/>
        </pc:sldMkLst>
        <pc:spChg chg="mod">
          <ac:chgData name="Evan Cloutier" userId="aec76e63-1e01-4161-909b-7ff73b98b78f" providerId="ADAL" clId="{6F5231F2-93AD-4112-86DC-619BEC3074AE}" dt="2023-10-19T16:31:01.239" v="2750" actId="20577"/>
          <ac:spMkLst>
            <pc:docMk/>
            <pc:sldMk cId="2310971406" sldId="288"/>
            <ac:spMk id="2" creationId="{EEC06205-E1FE-A606-6CD2-E8ABF995C39F}"/>
          </ac:spMkLst>
        </pc:spChg>
      </pc:sldChg>
      <pc:sldChg chg="modSp del mod">
        <pc:chgData name="Evan Cloutier" userId="aec76e63-1e01-4161-909b-7ff73b98b78f" providerId="ADAL" clId="{6F5231F2-93AD-4112-86DC-619BEC3074AE}" dt="2023-10-19T15:58:58.209" v="2295" actId="47"/>
        <pc:sldMkLst>
          <pc:docMk/>
          <pc:sldMk cId="3563028137" sldId="289"/>
        </pc:sldMkLst>
        <pc:spChg chg="mod">
          <ac:chgData name="Evan Cloutier" userId="aec76e63-1e01-4161-909b-7ff73b98b78f" providerId="ADAL" clId="{6F5231F2-93AD-4112-86DC-619BEC3074AE}" dt="2023-10-18T20:26:47.836" v="897" actId="20577"/>
          <ac:spMkLst>
            <pc:docMk/>
            <pc:sldMk cId="3563028137" sldId="289"/>
            <ac:spMk id="2" creationId="{BA5AC318-7447-6865-F5E2-F0FB62A92477}"/>
          </ac:spMkLst>
        </pc:spChg>
      </pc:sldChg>
      <pc:sldChg chg="delSp modSp mod">
        <pc:chgData name="Evan Cloutier" userId="aec76e63-1e01-4161-909b-7ff73b98b78f" providerId="ADAL" clId="{6F5231F2-93AD-4112-86DC-619BEC3074AE}" dt="2023-10-20T14:07:26.439" v="3418" actId="478"/>
        <pc:sldMkLst>
          <pc:docMk/>
          <pc:sldMk cId="4046206597" sldId="291"/>
        </pc:sldMkLst>
        <pc:spChg chg="del mod">
          <ac:chgData name="Evan Cloutier" userId="aec76e63-1e01-4161-909b-7ff73b98b78f" providerId="ADAL" clId="{6F5231F2-93AD-4112-86DC-619BEC3074AE}" dt="2023-10-20T14:07:26.439" v="3418" actId="478"/>
          <ac:spMkLst>
            <pc:docMk/>
            <pc:sldMk cId="4046206597" sldId="291"/>
            <ac:spMk id="3" creationId="{A9710D7B-25F3-5B61-2D63-7F1DC53D075C}"/>
          </ac:spMkLst>
        </pc:spChg>
        <pc:spChg chg="mod">
          <ac:chgData name="Evan Cloutier" userId="aec76e63-1e01-4161-909b-7ff73b98b78f" providerId="ADAL" clId="{6F5231F2-93AD-4112-86DC-619BEC3074AE}" dt="2023-10-20T14:07:23.563" v="3417"/>
          <ac:spMkLst>
            <pc:docMk/>
            <pc:sldMk cId="4046206597" sldId="291"/>
            <ac:spMk id="7" creationId="{F0207363-981F-8372-9EC4-DAC40A7BB56D}"/>
          </ac:spMkLst>
        </pc:spChg>
      </pc:sldChg>
      <pc:sldChg chg="del">
        <pc:chgData name="Evan Cloutier" userId="aec76e63-1e01-4161-909b-7ff73b98b78f" providerId="ADAL" clId="{6F5231F2-93AD-4112-86DC-619BEC3074AE}" dt="2023-10-18T19:57:00.167" v="381" actId="2696"/>
        <pc:sldMkLst>
          <pc:docMk/>
          <pc:sldMk cId="300354270" sldId="292"/>
        </pc:sldMkLst>
      </pc:sldChg>
      <pc:sldChg chg="add del">
        <pc:chgData name="Evan Cloutier" userId="aec76e63-1e01-4161-909b-7ff73b98b78f" providerId="ADAL" clId="{6F5231F2-93AD-4112-86DC-619BEC3074AE}" dt="2023-10-18T19:59:14.112" v="383" actId="2696"/>
        <pc:sldMkLst>
          <pc:docMk/>
          <pc:sldMk cId="1879271043" sldId="292"/>
        </pc:sldMkLst>
      </pc:sldChg>
      <pc:sldChg chg="add del">
        <pc:chgData name="Evan Cloutier" userId="aec76e63-1e01-4161-909b-7ff73b98b78f" providerId="ADAL" clId="{6F5231F2-93AD-4112-86DC-619BEC3074AE}" dt="2023-10-18T20:04:31.108" v="483" actId="47"/>
        <pc:sldMkLst>
          <pc:docMk/>
          <pc:sldMk cId="3078158907" sldId="292"/>
        </pc:sldMkLst>
      </pc:sldChg>
      <pc:sldChg chg="del">
        <pc:chgData name="Evan Cloutier" userId="aec76e63-1e01-4161-909b-7ff73b98b78f" providerId="ADAL" clId="{6F5231F2-93AD-4112-86DC-619BEC3074AE}" dt="2023-10-18T21:30:47.087" v="1897" actId="47"/>
        <pc:sldMkLst>
          <pc:docMk/>
          <pc:sldMk cId="2119181740" sldId="293"/>
        </pc:sldMkLst>
      </pc:sldChg>
      <pc:sldChg chg="del">
        <pc:chgData name="Evan Cloutier" userId="aec76e63-1e01-4161-909b-7ff73b98b78f" providerId="ADAL" clId="{6F5231F2-93AD-4112-86DC-619BEC3074AE}" dt="2023-10-18T20:01:03.078" v="385" actId="47"/>
        <pc:sldMkLst>
          <pc:docMk/>
          <pc:sldMk cId="2857981542" sldId="294"/>
        </pc:sldMkLst>
      </pc:sldChg>
      <pc:sldChg chg="del">
        <pc:chgData name="Evan Cloutier" userId="aec76e63-1e01-4161-909b-7ff73b98b78f" providerId="ADAL" clId="{6F5231F2-93AD-4112-86DC-619BEC3074AE}" dt="2023-10-18T20:01:13.148" v="386" actId="47"/>
        <pc:sldMkLst>
          <pc:docMk/>
          <pc:sldMk cId="3511812787" sldId="295"/>
        </pc:sldMkLst>
      </pc:sldChg>
      <pc:sldChg chg="del ord">
        <pc:chgData name="Evan Cloutier" userId="aec76e63-1e01-4161-909b-7ff73b98b78f" providerId="ADAL" clId="{6F5231F2-93AD-4112-86DC-619BEC3074AE}" dt="2023-10-18T21:29:46.597" v="1890" actId="47"/>
        <pc:sldMkLst>
          <pc:docMk/>
          <pc:sldMk cId="903616385" sldId="296"/>
        </pc:sldMkLst>
      </pc:sldChg>
      <pc:sldChg chg="modSp del mod">
        <pc:chgData name="Evan Cloutier" userId="aec76e63-1e01-4161-909b-7ff73b98b78f" providerId="ADAL" clId="{6F5231F2-93AD-4112-86DC-619BEC3074AE}" dt="2023-10-18T20:37:23.095" v="1000" actId="47"/>
        <pc:sldMkLst>
          <pc:docMk/>
          <pc:sldMk cId="3418618822" sldId="297"/>
        </pc:sldMkLst>
        <pc:spChg chg="mod">
          <ac:chgData name="Evan Cloutier" userId="aec76e63-1e01-4161-909b-7ff73b98b78f" providerId="ADAL" clId="{6F5231F2-93AD-4112-86DC-619BEC3074AE}" dt="2023-10-18T20:36:52.196" v="999" actId="20577"/>
          <ac:spMkLst>
            <pc:docMk/>
            <pc:sldMk cId="3418618822" sldId="297"/>
            <ac:spMk id="7" creationId="{28214E19-D657-B1A0-7645-7803D2EB9688}"/>
          </ac:spMkLst>
        </pc:spChg>
      </pc:sldChg>
      <pc:sldChg chg="addSp delSp modSp new mod">
        <pc:chgData name="Evan Cloutier" userId="aec76e63-1e01-4161-909b-7ff73b98b78f" providerId="ADAL" clId="{6F5231F2-93AD-4112-86DC-619BEC3074AE}" dt="2023-10-20T14:16:26.696" v="3446" actId="1076"/>
        <pc:sldMkLst>
          <pc:docMk/>
          <pc:sldMk cId="2597286186" sldId="298"/>
        </pc:sldMkLst>
        <pc:spChg chg="mod">
          <ac:chgData name="Evan Cloutier" userId="aec76e63-1e01-4161-909b-7ff73b98b78f" providerId="ADAL" clId="{6F5231F2-93AD-4112-86DC-619BEC3074AE}" dt="2023-10-18T20:20:40.420" v="720" actId="1076"/>
          <ac:spMkLst>
            <pc:docMk/>
            <pc:sldMk cId="2597286186" sldId="298"/>
            <ac:spMk id="2" creationId="{24C5234D-27DD-11DB-1178-0669BF9A989B}"/>
          </ac:spMkLst>
        </pc:spChg>
        <pc:spChg chg="mod">
          <ac:chgData name="Evan Cloutier" userId="aec76e63-1e01-4161-909b-7ff73b98b78f" providerId="ADAL" clId="{6F5231F2-93AD-4112-86DC-619BEC3074AE}" dt="2023-10-18T19:36:23.981" v="15"/>
          <ac:spMkLst>
            <pc:docMk/>
            <pc:sldMk cId="2597286186" sldId="298"/>
            <ac:spMk id="5" creationId="{255E8065-B9C8-BAC8-F9A2-8630B60C925D}"/>
          </ac:spMkLst>
        </pc:spChg>
        <pc:spChg chg="add mod">
          <ac:chgData name="Evan Cloutier" userId="aec76e63-1e01-4161-909b-7ff73b98b78f" providerId="ADAL" clId="{6F5231F2-93AD-4112-86DC-619BEC3074AE}" dt="2023-10-18T21:28:26.972" v="1866" actId="403"/>
          <ac:spMkLst>
            <pc:docMk/>
            <pc:sldMk cId="2597286186" sldId="298"/>
            <ac:spMk id="10" creationId="{9AF674DB-5A62-FBB7-51D2-9850D2912122}"/>
          </ac:spMkLst>
        </pc:spChg>
        <pc:spChg chg="add mod">
          <ac:chgData name="Evan Cloutier" userId="aec76e63-1e01-4161-909b-7ff73b98b78f" providerId="ADAL" clId="{6F5231F2-93AD-4112-86DC-619BEC3074AE}" dt="2023-10-20T13:56:45.300" v="3411" actId="1076"/>
          <ac:spMkLst>
            <pc:docMk/>
            <pc:sldMk cId="2597286186" sldId="298"/>
            <ac:spMk id="12" creationId="{3EC78A0D-61DA-B3A0-B6F8-56921DB0FE32}"/>
          </ac:spMkLst>
        </pc:spChg>
        <pc:spChg chg="add mod">
          <ac:chgData name="Evan Cloutier" userId="aec76e63-1e01-4161-909b-7ff73b98b78f" providerId="ADAL" clId="{6F5231F2-93AD-4112-86DC-619BEC3074AE}" dt="2023-10-20T13:56:47.809" v="3412" actId="1076"/>
          <ac:spMkLst>
            <pc:docMk/>
            <pc:sldMk cId="2597286186" sldId="298"/>
            <ac:spMk id="13" creationId="{83A93270-954A-B908-3842-ABBFE001A6B1}"/>
          </ac:spMkLst>
        </pc:spChg>
        <pc:spChg chg="add mod">
          <ac:chgData name="Evan Cloutier" userId="aec76e63-1e01-4161-909b-7ff73b98b78f" providerId="ADAL" clId="{6F5231F2-93AD-4112-86DC-619BEC3074AE}" dt="2023-10-20T13:56:50.271" v="3413" actId="1076"/>
          <ac:spMkLst>
            <pc:docMk/>
            <pc:sldMk cId="2597286186" sldId="298"/>
            <ac:spMk id="14" creationId="{6D5D003B-C727-86F5-8468-7EF7C47AE454}"/>
          </ac:spMkLst>
        </pc:spChg>
        <pc:spChg chg="add mod">
          <ac:chgData name="Evan Cloutier" userId="aec76e63-1e01-4161-909b-7ff73b98b78f" providerId="ADAL" clId="{6F5231F2-93AD-4112-86DC-619BEC3074AE}" dt="2023-10-20T13:56:53.404" v="3414" actId="1076"/>
          <ac:spMkLst>
            <pc:docMk/>
            <pc:sldMk cId="2597286186" sldId="298"/>
            <ac:spMk id="16" creationId="{C51C2289-6D2A-C482-6733-0569BDC5A122}"/>
          </ac:spMkLst>
        </pc:spChg>
        <pc:spChg chg="add mod">
          <ac:chgData name="Evan Cloutier" userId="aec76e63-1e01-4161-909b-7ff73b98b78f" providerId="ADAL" clId="{6F5231F2-93AD-4112-86DC-619BEC3074AE}" dt="2023-10-20T13:56:58.055" v="3415" actId="1076"/>
          <ac:spMkLst>
            <pc:docMk/>
            <pc:sldMk cId="2597286186" sldId="298"/>
            <ac:spMk id="18" creationId="{1F1C4994-6B05-41DE-5105-351396712935}"/>
          </ac:spMkLst>
        </pc:spChg>
        <pc:picChg chg="mod modCrop">
          <ac:chgData name="Evan Cloutier" userId="aec76e63-1e01-4161-909b-7ff73b98b78f" providerId="ADAL" clId="{6F5231F2-93AD-4112-86DC-619BEC3074AE}" dt="2023-10-20T14:16:03.640" v="3443" actId="1076"/>
          <ac:picMkLst>
            <pc:docMk/>
            <pc:sldMk cId="2597286186" sldId="298"/>
            <ac:picMk id="2" creationId="{F7DEAB98-41F7-5472-9A99-D916B8A2A293}"/>
          </ac:picMkLst>
        </pc:picChg>
        <pc:picChg chg="mod">
          <ac:chgData name="Evan Cloutier" userId="aec76e63-1e01-4161-909b-7ff73b98b78f" providerId="ADAL" clId="{6F5231F2-93AD-4112-86DC-619BEC3074AE}" dt="2023-10-20T13:56:25.033" v="3399" actId="1076"/>
          <ac:picMkLst>
            <pc:docMk/>
            <pc:sldMk cId="2597286186" sldId="298"/>
            <ac:picMk id="6" creationId="{10BCD13B-768B-5EE8-7B9F-C5D7845E5993}"/>
          </ac:picMkLst>
        </pc:picChg>
        <pc:picChg chg="del mod modCrop">
          <ac:chgData name="Evan Cloutier" userId="aec76e63-1e01-4161-909b-7ff73b98b78f" providerId="ADAL" clId="{6F5231F2-93AD-4112-86DC-619BEC3074AE}" dt="2023-10-18T20:39:00.715" v="1029" actId="21"/>
          <ac:picMkLst>
            <pc:docMk/>
            <pc:sldMk cId="2597286186" sldId="298"/>
            <ac:picMk id="6" creationId="{67144A64-B279-FD52-6D68-B977F9613043}"/>
          </ac:picMkLst>
        </pc:picChg>
        <pc:picChg chg="mod">
          <ac:chgData name="Evan Cloutier" userId="aec76e63-1e01-4161-909b-7ff73b98b78f" providerId="ADAL" clId="{6F5231F2-93AD-4112-86DC-619BEC3074AE}" dt="2023-10-20T14:16:23.791" v="3445" actId="1076"/>
          <ac:picMkLst>
            <pc:docMk/>
            <pc:sldMk cId="2597286186" sldId="298"/>
            <ac:picMk id="7" creationId="{DF5950B7-2C6F-E1B9-9840-A5D9F05DACB4}"/>
          </ac:picMkLst>
        </pc:picChg>
        <pc:picChg chg="del mod">
          <ac:chgData name="Evan Cloutier" userId="aec76e63-1e01-4161-909b-7ff73b98b78f" providerId="ADAL" clId="{6F5231F2-93AD-4112-86DC-619BEC3074AE}" dt="2023-10-19T16:33:44.134" v="2762" actId="478"/>
          <ac:picMkLst>
            <pc:docMk/>
            <pc:sldMk cId="2597286186" sldId="298"/>
            <ac:picMk id="7" creationId="{EF9055A4-D2FF-136D-6FBD-D259A3D66661}"/>
          </ac:picMkLst>
        </pc:picChg>
        <pc:picChg chg="mod modCrop">
          <ac:chgData name="Evan Cloutier" userId="aec76e63-1e01-4161-909b-7ff73b98b78f" providerId="ADAL" clId="{6F5231F2-93AD-4112-86DC-619BEC3074AE}" dt="2023-10-20T14:16:26.696" v="3446" actId="1076"/>
          <ac:picMkLst>
            <pc:docMk/>
            <pc:sldMk cId="2597286186" sldId="298"/>
            <ac:picMk id="8" creationId="{09976653-704B-AA84-A310-F221CDDC457A}"/>
          </ac:picMkLst>
        </pc:picChg>
        <pc:picChg chg="mod">
          <ac:chgData name="Evan Cloutier" userId="aec76e63-1e01-4161-909b-7ff73b98b78f" providerId="ADAL" clId="{6F5231F2-93AD-4112-86DC-619BEC3074AE}" dt="2023-10-18T20:23:03.985" v="802" actId="1076"/>
          <ac:picMkLst>
            <pc:docMk/>
            <pc:sldMk cId="2597286186" sldId="298"/>
            <ac:picMk id="8" creationId="{0DB29081-7AD4-F62A-3D1A-50F5FEDDFF58}"/>
          </ac:picMkLst>
        </pc:picChg>
        <pc:picChg chg="mod">
          <ac:chgData name="Evan Cloutier" userId="aec76e63-1e01-4161-909b-7ff73b98b78f" providerId="ADAL" clId="{6F5231F2-93AD-4112-86DC-619BEC3074AE}" dt="2023-10-18T20:23:39.421" v="812" actId="1076"/>
          <ac:picMkLst>
            <pc:docMk/>
            <pc:sldMk cId="2597286186" sldId="298"/>
            <ac:picMk id="9" creationId="{51933877-F0C7-C7B1-FCE4-5A54A189ACC9}"/>
          </ac:picMkLst>
        </pc:picChg>
        <pc:picChg chg="add del mod">
          <ac:chgData name="Evan Cloutier" userId="aec76e63-1e01-4161-909b-7ff73b98b78f" providerId="ADAL" clId="{6F5231F2-93AD-4112-86DC-619BEC3074AE}" dt="2023-10-18T20:39:03.199" v="1032" actId="21"/>
          <ac:picMkLst>
            <pc:docMk/>
            <pc:sldMk cId="2597286186" sldId="298"/>
            <ac:picMk id="15" creationId="{4E68CD28-4528-76F6-C7EE-2E5C7425CFC3}"/>
          </ac:picMkLst>
        </pc:picChg>
        <pc:picChg chg="add mod">
          <ac:chgData name="Evan Cloutier" userId="aec76e63-1e01-4161-909b-7ff73b98b78f" providerId="ADAL" clId="{6F5231F2-93AD-4112-86DC-619BEC3074AE}" dt="2023-10-20T13:56:31.280" v="3402" actId="1076"/>
          <ac:picMkLst>
            <pc:docMk/>
            <pc:sldMk cId="2597286186" sldId="298"/>
            <ac:picMk id="17" creationId="{2C5D1E6D-6762-B805-C0EB-40AB92CE87C6}"/>
          </ac:picMkLst>
        </pc:picChg>
        <pc:picChg chg="add mod">
          <ac:chgData name="Evan Cloutier" userId="aec76e63-1e01-4161-909b-7ff73b98b78f" providerId="ADAL" clId="{6F5231F2-93AD-4112-86DC-619BEC3074AE}" dt="2023-10-18T20:39:16.921" v="1035" actId="1076"/>
          <ac:picMkLst>
            <pc:docMk/>
            <pc:sldMk cId="2597286186" sldId="298"/>
            <ac:picMk id="19" creationId="{ED341180-085B-AB89-CE57-D52FAA246624}"/>
          </ac:picMkLst>
        </pc:picChg>
        <pc:picChg chg="add mod">
          <ac:chgData name="Evan Cloutier" userId="aec76e63-1e01-4161-909b-7ff73b98b78f" providerId="ADAL" clId="{6F5231F2-93AD-4112-86DC-619BEC3074AE}" dt="2023-10-18T20:39:09.478" v="1034" actId="1076"/>
          <ac:picMkLst>
            <pc:docMk/>
            <pc:sldMk cId="2597286186" sldId="298"/>
            <ac:picMk id="20" creationId="{613CD5B1-715B-3E64-F9D4-E6BA8A52287D}"/>
          </ac:picMkLst>
        </pc:picChg>
        <pc:picChg chg="add mod modCrop">
          <ac:chgData name="Evan Cloutier" userId="aec76e63-1e01-4161-909b-7ff73b98b78f" providerId="ADAL" clId="{6F5231F2-93AD-4112-86DC-619BEC3074AE}" dt="2023-10-19T16:34:02.058" v="2766" actId="14100"/>
          <ac:picMkLst>
            <pc:docMk/>
            <pc:sldMk cId="2597286186" sldId="298"/>
            <ac:picMk id="22" creationId="{2DD69657-D81A-9C9C-8C2C-DB9212CA450A}"/>
          </ac:picMkLst>
        </pc:picChg>
      </pc:sldChg>
      <pc:sldChg chg="modSp new del mod ord">
        <pc:chgData name="Evan Cloutier" userId="aec76e63-1e01-4161-909b-7ff73b98b78f" providerId="ADAL" clId="{6F5231F2-93AD-4112-86DC-619BEC3074AE}" dt="2023-10-19T17:43:16.923" v="3242" actId="47"/>
        <pc:sldMkLst>
          <pc:docMk/>
          <pc:sldMk cId="3433182445" sldId="299"/>
        </pc:sldMkLst>
        <pc:spChg chg="mod">
          <ac:chgData name="Evan Cloutier" userId="aec76e63-1e01-4161-909b-7ff73b98b78f" providerId="ADAL" clId="{6F5231F2-93AD-4112-86DC-619BEC3074AE}" dt="2023-10-18T21:29:53.576" v="1891" actId="20577"/>
          <ac:spMkLst>
            <pc:docMk/>
            <pc:sldMk cId="3433182445" sldId="299"/>
            <ac:spMk id="2" creationId="{DDD3CA74-3612-88E4-7A08-2C8FCDE33E15}"/>
          </ac:spMkLst>
        </pc:spChg>
        <pc:spChg chg="mod">
          <ac:chgData name="Evan Cloutier" userId="aec76e63-1e01-4161-909b-7ff73b98b78f" providerId="ADAL" clId="{6F5231F2-93AD-4112-86DC-619BEC3074AE}" dt="2023-10-18T19:39:08.504" v="278" actId="20577"/>
          <ac:spMkLst>
            <pc:docMk/>
            <pc:sldMk cId="3433182445" sldId="299"/>
            <ac:spMk id="5" creationId="{9D0BC4EB-AE5E-8AB6-3E2F-5CB39B5C714D}"/>
          </ac:spMkLst>
        </pc:spChg>
      </pc:sldChg>
      <pc:sldChg chg="del ord">
        <pc:chgData name="Evan Cloutier" userId="aec76e63-1e01-4161-909b-7ff73b98b78f" providerId="ADAL" clId="{6F5231F2-93AD-4112-86DC-619BEC3074AE}" dt="2023-10-18T20:19:11.173" v="700" actId="47"/>
        <pc:sldMkLst>
          <pc:docMk/>
          <pc:sldMk cId="3220144512" sldId="300"/>
        </pc:sldMkLst>
      </pc:sldChg>
      <pc:sldChg chg="del">
        <pc:chgData name="Evan Cloutier" userId="aec76e63-1e01-4161-909b-7ff73b98b78f" providerId="ADAL" clId="{6F5231F2-93AD-4112-86DC-619BEC3074AE}" dt="2023-10-18T19:56:29.725" v="379" actId="2696"/>
        <pc:sldMkLst>
          <pc:docMk/>
          <pc:sldMk cId="1874632506" sldId="301"/>
        </pc:sldMkLst>
      </pc:sldChg>
      <pc:sldChg chg="add del">
        <pc:chgData name="Evan Cloutier" userId="aec76e63-1e01-4161-909b-7ff73b98b78f" providerId="ADAL" clId="{6F5231F2-93AD-4112-86DC-619BEC3074AE}" dt="2023-10-18T19:59:14.112" v="383" actId="2696"/>
        <pc:sldMkLst>
          <pc:docMk/>
          <pc:sldMk cId="3325427151" sldId="301"/>
        </pc:sldMkLst>
      </pc:sldChg>
      <pc:sldChg chg="add del">
        <pc:chgData name="Evan Cloutier" userId="aec76e63-1e01-4161-909b-7ff73b98b78f" providerId="ADAL" clId="{6F5231F2-93AD-4112-86DC-619BEC3074AE}" dt="2023-10-18T20:13:26.394" v="666" actId="47"/>
        <pc:sldMkLst>
          <pc:docMk/>
          <pc:sldMk cId="4028609277" sldId="301"/>
        </pc:sldMkLst>
      </pc:sldChg>
      <pc:sldChg chg="del">
        <pc:chgData name="Evan Cloutier" userId="aec76e63-1e01-4161-909b-7ff73b98b78f" providerId="ADAL" clId="{6F5231F2-93AD-4112-86DC-619BEC3074AE}" dt="2023-10-18T19:56:29.725" v="379" actId="2696"/>
        <pc:sldMkLst>
          <pc:docMk/>
          <pc:sldMk cId="1596769752" sldId="302"/>
        </pc:sldMkLst>
      </pc:sldChg>
      <pc:sldChg chg="modSp add del mod">
        <pc:chgData name="Evan Cloutier" userId="aec76e63-1e01-4161-909b-7ff73b98b78f" providerId="ADAL" clId="{6F5231F2-93AD-4112-86DC-619BEC3074AE}" dt="2023-10-18T20:17:15.031" v="693" actId="47"/>
        <pc:sldMkLst>
          <pc:docMk/>
          <pc:sldMk cId="2615739810" sldId="302"/>
        </pc:sldMkLst>
        <pc:spChg chg="mod">
          <ac:chgData name="Evan Cloutier" userId="aec76e63-1e01-4161-909b-7ff73b98b78f" providerId="ADAL" clId="{6F5231F2-93AD-4112-86DC-619BEC3074AE}" dt="2023-10-18T20:11:41.915" v="640" actId="21"/>
          <ac:spMkLst>
            <pc:docMk/>
            <pc:sldMk cId="2615739810" sldId="302"/>
            <ac:spMk id="3" creationId="{D8156001-24F0-BC6E-B7FF-0E20BBB2A73D}"/>
          </ac:spMkLst>
        </pc:spChg>
      </pc:sldChg>
      <pc:sldChg chg="add del">
        <pc:chgData name="Evan Cloutier" userId="aec76e63-1e01-4161-909b-7ff73b98b78f" providerId="ADAL" clId="{6F5231F2-93AD-4112-86DC-619BEC3074AE}" dt="2023-10-18T19:59:14.112" v="383" actId="2696"/>
        <pc:sldMkLst>
          <pc:docMk/>
          <pc:sldMk cId="3419126512" sldId="302"/>
        </pc:sldMkLst>
      </pc:sldChg>
      <pc:sldChg chg="add del">
        <pc:chgData name="Evan Cloutier" userId="aec76e63-1e01-4161-909b-7ff73b98b78f" providerId="ADAL" clId="{6F5231F2-93AD-4112-86DC-619BEC3074AE}" dt="2023-10-18T19:59:14.112" v="383" actId="2696"/>
        <pc:sldMkLst>
          <pc:docMk/>
          <pc:sldMk cId="722860564" sldId="303"/>
        </pc:sldMkLst>
      </pc:sldChg>
      <pc:sldChg chg="modSp add del mod">
        <pc:chgData name="Evan Cloutier" userId="aec76e63-1e01-4161-909b-7ff73b98b78f" providerId="ADAL" clId="{6F5231F2-93AD-4112-86DC-619BEC3074AE}" dt="2023-10-19T16:56:02.704" v="2829" actId="20577"/>
        <pc:sldMkLst>
          <pc:docMk/>
          <pc:sldMk cId="2942149237" sldId="303"/>
        </pc:sldMkLst>
        <pc:spChg chg="mod">
          <ac:chgData name="Evan Cloutier" userId="aec76e63-1e01-4161-909b-7ff73b98b78f" providerId="ADAL" clId="{6F5231F2-93AD-4112-86DC-619BEC3074AE}" dt="2023-10-18T21:19:46.255" v="1835" actId="20577"/>
          <ac:spMkLst>
            <pc:docMk/>
            <pc:sldMk cId="2942149237" sldId="303"/>
            <ac:spMk id="3" creationId="{216A6260-221B-59E8-0B29-9DE4E86889A3}"/>
          </ac:spMkLst>
        </pc:spChg>
        <pc:spChg chg="mod">
          <ac:chgData name="Evan Cloutier" userId="aec76e63-1e01-4161-909b-7ff73b98b78f" providerId="ADAL" clId="{6F5231F2-93AD-4112-86DC-619BEC3074AE}" dt="2023-10-19T16:56:02.704" v="2829" actId="20577"/>
          <ac:spMkLst>
            <pc:docMk/>
            <pc:sldMk cId="2942149237" sldId="303"/>
            <ac:spMk id="4" creationId="{F3687F71-787F-D070-6258-22E357E073B0}"/>
          </ac:spMkLst>
        </pc:spChg>
      </pc:sldChg>
      <pc:sldChg chg="modSp del mod">
        <pc:chgData name="Evan Cloutier" userId="aec76e63-1e01-4161-909b-7ff73b98b78f" providerId="ADAL" clId="{6F5231F2-93AD-4112-86DC-619BEC3074AE}" dt="2023-10-18T19:56:29.725" v="379" actId="2696"/>
        <pc:sldMkLst>
          <pc:docMk/>
          <pc:sldMk cId="3107885693" sldId="303"/>
        </pc:sldMkLst>
        <pc:spChg chg="mod">
          <ac:chgData name="Evan Cloutier" userId="aec76e63-1e01-4161-909b-7ff73b98b78f" providerId="ADAL" clId="{6F5231F2-93AD-4112-86DC-619BEC3074AE}" dt="2023-10-18T19:55:53.261" v="378" actId="1076"/>
          <ac:spMkLst>
            <pc:docMk/>
            <pc:sldMk cId="3107885693" sldId="303"/>
            <ac:spMk id="2" creationId="{D58EAE9E-191F-1E65-7C35-619C490A20D4}"/>
          </ac:spMkLst>
        </pc:spChg>
      </pc:sldChg>
      <pc:sldChg chg="modSp new add del mod">
        <pc:chgData name="Evan Cloutier" userId="aec76e63-1e01-4161-909b-7ff73b98b78f" providerId="ADAL" clId="{6F5231F2-93AD-4112-86DC-619BEC3074AE}" dt="2023-10-20T13:53:23.986" v="3388" actId="20577"/>
        <pc:sldMkLst>
          <pc:docMk/>
          <pc:sldMk cId="1459907429" sldId="304"/>
        </pc:sldMkLst>
        <pc:spChg chg="mod">
          <ac:chgData name="Evan Cloutier" userId="aec76e63-1e01-4161-909b-7ff73b98b78f" providerId="ADAL" clId="{6F5231F2-93AD-4112-86DC-619BEC3074AE}" dt="2023-10-20T13:53:23.986" v="3388" actId="20577"/>
          <ac:spMkLst>
            <pc:docMk/>
            <pc:sldMk cId="1459907429" sldId="304"/>
            <ac:spMk id="2" creationId="{52A55DCE-F94A-7F04-555E-A87E87885ED5}"/>
          </ac:spMkLst>
        </pc:spChg>
        <pc:spChg chg="mod">
          <ac:chgData name="Evan Cloutier" userId="aec76e63-1e01-4161-909b-7ff73b98b78f" providerId="ADAL" clId="{6F5231F2-93AD-4112-86DC-619BEC3074AE}" dt="2023-10-19T16:55:58.966" v="2827" actId="20577"/>
          <ac:spMkLst>
            <pc:docMk/>
            <pc:sldMk cId="1459907429" sldId="304"/>
            <ac:spMk id="3" creationId="{BDBFA79D-A548-49B6-1BEB-96ACE69ADC06}"/>
          </ac:spMkLst>
        </pc:spChg>
        <pc:spChg chg="mod">
          <ac:chgData name="Evan Cloutier" userId="aec76e63-1e01-4161-909b-7ff73b98b78f" providerId="ADAL" clId="{6F5231F2-93AD-4112-86DC-619BEC3074AE}" dt="2023-10-19T16:09:59.365" v="2428" actId="20577"/>
          <ac:spMkLst>
            <pc:docMk/>
            <pc:sldMk cId="1459907429" sldId="304"/>
            <ac:spMk id="5" creationId="{C20E0154-6DE4-057D-37BC-00EDF88C3B8D}"/>
          </ac:spMkLst>
        </pc:spChg>
      </pc:sldChg>
      <pc:sldChg chg="new del">
        <pc:chgData name="Evan Cloutier" userId="aec76e63-1e01-4161-909b-7ff73b98b78f" providerId="ADAL" clId="{6F5231F2-93AD-4112-86DC-619BEC3074AE}" dt="2023-10-18T20:02:35.840" v="388" actId="680"/>
        <pc:sldMkLst>
          <pc:docMk/>
          <pc:sldMk cId="2359527135" sldId="304"/>
        </pc:sldMkLst>
      </pc:sldChg>
      <pc:sldChg chg="new del">
        <pc:chgData name="Evan Cloutier" userId="aec76e63-1e01-4161-909b-7ff73b98b78f" providerId="ADAL" clId="{6F5231F2-93AD-4112-86DC-619BEC3074AE}" dt="2023-10-18T20:18:40.037" v="697" actId="47"/>
        <pc:sldMkLst>
          <pc:docMk/>
          <pc:sldMk cId="496582172" sldId="305"/>
        </pc:sldMkLst>
      </pc:sldChg>
      <pc:sldChg chg="modSp new mod">
        <pc:chgData name="Evan Cloutier" userId="aec76e63-1e01-4161-909b-7ff73b98b78f" providerId="ADAL" clId="{6F5231F2-93AD-4112-86DC-619BEC3074AE}" dt="2023-10-19T17:29:02.524" v="3144" actId="14100"/>
        <pc:sldMkLst>
          <pc:docMk/>
          <pc:sldMk cId="3030336407" sldId="305"/>
        </pc:sldMkLst>
        <pc:spChg chg="mod">
          <ac:chgData name="Evan Cloutier" userId="aec76e63-1e01-4161-909b-7ff73b98b78f" providerId="ADAL" clId="{6F5231F2-93AD-4112-86DC-619BEC3074AE}" dt="2023-10-19T17:29:02.524" v="3144" actId="14100"/>
          <ac:spMkLst>
            <pc:docMk/>
            <pc:sldMk cId="3030336407" sldId="305"/>
            <ac:spMk id="2" creationId="{5CFB8CB2-D9A8-EAF5-A61E-F22A198015D4}"/>
          </ac:spMkLst>
        </pc:spChg>
        <pc:spChg chg="mod">
          <ac:chgData name="Evan Cloutier" userId="aec76e63-1e01-4161-909b-7ff73b98b78f" providerId="ADAL" clId="{6F5231F2-93AD-4112-86DC-619BEC3074AE}" dt="2023-10-18T21:01:32.202" v="1456" actId="20577"/>
          <ac:spMkLst>
            <pc:docMk/>
            <pc:sldMk cId="3030336407" sldId="305"/>
            <ac:spMk id="5" creationId="{1AB9993F-DCC4-1169-8BC5-F2B7306FE1E3}"/>
          </ac:spMkLst>
        </pc:spChg>
      </pc:sldChg>
      <pc:sldChg chg="modSp add mod">
        <pc:chgData name="Evan Cloutier" userId="aec76e63-1e01-4161-909b-7ff73b98b78f" providerId="ADAL" clId="{6F5231F2-93AD-4112-86DC-619BEC3074AE}" dt="2023-10-19T15:50:51.796" v="2287" actId="20577"/>
        <pc:sldMkLst>
          <pc:docMk/>
          <pc:sldMk cId="2212662802" sldId="306"/>
        </pc:sldMkLst>
        <pc:spChg chg="mod">
          <ac:chgData name="Evan Cloutier" userId="aec76e63-1e01-4161-909b-7ff73b98b78f" providerId="ADAL" clId="{6F5231F2-93AD-4112-86DC-619BEC3074AE}" dt="2023-10-19T15:50:51.796" v="2287" actId="20577"/>
          <ac:spMkLst>
            <pc:docMk/>
            <pc:sldMk cId="2212662802" sldId="306"/>
            <ac:spMk id="2" creationId="{5CFB8CB2-D9A8-EAF5-A61E-F22A198015D4}"/>
          </ac:spMkLst>
        </pc:spChg>
        <pc:spChg chg="mod">
          <ac:chgData name="Evan Cloutier" userId="aec76e63-1e01-4161-909b-7ff73b98b78f" providerId="ADAL" clId="{6F5231F2-93AD-4112-86DC-619BEC3074AE}" dt="2023-10-18T21:01:50.649" v="1479" actId="20577"/>
          <ac:spMkLst>
            <pc:docMk/>
            <pc:sldMk cId="2212662802" sldId="306"/>
            <ac:spMk id="5" creationId="{1AB9993F-DCC4-1169-8BC5-F2B7306FE1E3}"/>
          </ac:spMkLst>
        </pc:spChg>
      </pc:sldChg>
      <pc:sldChg chg="modSp add del mod">
        <pc:chgData name="Evan Cloutier" userId="aec76e63-1e01-4161-909b-7ff73b98b78f" providerId="ADAL" clId="{6F5231F2-93AD-4112-86DC-619BEC3074AE}" dt="2023-10-19T15:47:40.269" v="2278" actId="47"/>
        <pc:sldMkLst>
          <pc:docMk/>
          <pc:sldMk cId="3116440342" sldId="414"/>
        </pc:sldMkLst>
        <pc:spChg chg="mod">
          <ac:chgData name="Evan Cloutier" userId="aec76e63-1e01-4161-909b-7ff73b98b78f" providerId="ADAL" clId="{6F5231F2-93AD-4112-86DC-619BEC3074AE}" dt="2023-10-19T15:43:53.459" v="2277" actId="6549"/>
          <ac:spMkLst>
            <pc:docMk/>
            <pc:sldMk cId="3116440342" sldId="414"/>
            <ac:spMk id="2" creationId="{7847D978-346F-4CDA-A5EC-6C08B8F7D834}"/>
          </ac:spMkLst>
        </pc:spChg>
      </pc:sldChg>
      <pc:sldChg chg="modSp new mod">
        <pc:chgData name="Evan Cloutier" userId="aec76e63-1e01-4161-909b-7ff73b98b78f" providerId="ADAL" clId="{6F5231F2-93AD-4112-86DC-619BEC3074AE}" dt="2023-10-20T13:55:00.756" v="3393" actId="20577"/>
        <pc:sldMkLst>
          <pc:docMk/>
          <pc:sldMk cId="786534724" sldId="415"/>
        </pc:sldMkLst>
        <pc:spChg chg="mod">
          <ac:chgData name="Evan Cloutier" userId="aec76e63-1e01-4161-909b-7ff73b98b78f" providerId="ADAL" clId="{6F5231F2-93AD-4112-86DC-619BEC3074AE}" dt="2023-10-20T13:55:00.756" v="3393" actId="20577"/>
          <ac:spMkLst>
            <pc:docMk/>
            <pc:sldMk cId="786534724" sldId="415"/>
            <ac:spMk id="2" creationId="{37CA9CE4-EFF0-F5AA-E1C1-E4D4440223EF}"/>
          </ac:spMkLst>
        </pc:spChg>
        <pc:spChg chg="mod">
          <ac:chgData name="Evan Cloutier" userId="aec76e63-1e01-4161-909b-7ff73b98b78f" providerId="ADAL" clId="{6F5231F2-93AD-4112-86DC-619BEC3074AE}" dt="2023-10-19T16:41:21.161" v="2799" actId="20577"/>
          <ac:spMkLst>
            <pc:docMk/>
            <pc:sldMk cId="786534724" sldId="415"/>
            <ac:spMk id="3" creationId="{D429C4E9-29C8-36AE-C1F8-A12EAA7E0AFF}"/>
          </ac:spMkLst>
        </pc:spChg>
        <pc:spChg chg="mod">
          <ac:chgData name="Evan Cloutier" userId="aec76e63-1e01-4161-909b-7ff73b98b78f" providerId="ADAL" clId="{6F5231F2-93AD-4112-86DC-619BEC3074AE}" dt="2023-10-18T20:46:22.081" v="1184" actId="20577"/>
          <ac:spMkLst>
            <pc:docMk/>
            <pc:sldMk cId="786534724" sldId="415"/>
            <ac:spMk id="5" creationId="{E6F67C8C-3D02-AF14-489E-AB11A629ABA4}"/>
          </ac:spMkLst>
        </pc:spChg>
      </pc:sldChg>
      <pc:sldChg chg="modSp new del mod">
        <pc:chgData name="Evan Cloutier" userId="aec76e63-1e01-4161-909b-7ff73b98b78f" providerId="ADAL" clId="{6F5231F2-93AD-4112-86DC-619BEC3074AE}" dt="2023-10-18T21:30:14.408" v="1895" actId="47"/>
        <pc:sldMkLst>
          <pc:docMk/>
          <pc:sldMk cId="1971515705" sldId="416"/>
        </pc:sldMkLst>
        <pc:spChg chg="mod">
          <ac:chgData name="Evan Cloutier" userId="aec76e63-1e01-4161-909b-7ff73b98b78f" providerId="ADAL" clId="{6F5231F2-93AD-4112-86DC-619BEC3074AE}" dt="2023-10-18T21:30:03.148" v="1892" actId="21"/>
          <ac:spMkLst>
            <pc:docMk/>
            <pc:sldMk cId="1971515705" sldId="416"/>
            <ac:spMk id="2" creationId="{A887FC37-444C-86E6-86EC-E210534517F4}"/>
          </ac:spMkLst>
        </pc:spChg>
        <pc:spChg chg="mod">
          <ac:chgData name="Evan Cloutier" userId="aec76e63-1e01-4161-909b-7ff73b98b78f" providerId="ADAL" clId="{6F5231F2-93AD-4112-86DC-619BEC3074AE}" dt="2023-10-18T20:58:10.373" v="1322" actId="20577"/>
          <ac:spMkLst>
            <pc:docMk/>
            <pc:sldMk cId="1971515705" sldId="416"/>
            <ac:spMk id="5" creationId="{FCF7A0E7-3AAF-36A8-0C45-B7F57FFD249C}"/>
          </ac:spMkLst>
        </pc:spChg>
      </pc:sldChg>
      <pc:sldChg chg="modSp new del mod">
        <pc:chgData name="Evan Cloutier" userId="aec76e63-1e01-4161-909b-7ff73b98b78f" providerId="ADAL" clId="{6F5231F2-93AD-4112-86DC-619BEC3074AE}" dt="2023-10-18T21:36:12.717" v="2014" actId="47"/>
        <pc:sldMkLst>
          <pc:docMk/>
          <pc:sldMk cId="251391775" sldId="417"/>
        </pc:sldMkLst>
        <pc:spChg chg="mod">
          <ac:chgData name="Evan Cloutier" userId="aec76e63-1e01-4161-909b-7ff73b98b78f" providerId="ADAL" clId="{6F5231F2-93AD-4112-86DC-619BEC3074AE}" dt="2023-10-18T21:36:08.409" v="2012" actId="20577"/>
          <ac:spMkLst>
            <pc:docMk/>
            <pc:sldMk cId="251391775" sldId="417"/>
            <ac:spMk id="2" creationId="{53E5893A-DF32-FD7F-625B-C0967E60500A}"/>
          </ac:spMkLst>
        </pc:spChg>
        <pc:spChg chg="mod">
          <ac:chgData name="Evan Cloutier" userId="aec76e63-1e01-4161-909b-7ff73b98b78f" providerId="ADAL" clId="{6F5231F2-93AD-4112-86DC-619BEC3074AE}" dt="2023-10-18T21:29:45.119" v="1889"/>
          <ac:spMkLst>
            <pc:docMk/>
            <pc:sldMk cId="251391775" sldId="417"/>
            <ac:spMk id="5" creationId="{C4600582-6A0C-7CA5-95B0-E125085A5340}"/>
          </ac:spMkLst>
        </pc:spChg>
      </pc:sldChg>
      <pc:sldChg chg="new del">
        <pc:chgData name="Evan Cloutier" userId="aec76e63-1e01-4161-909b-7ff73b98b78f" providerId="ADAL" clId="{6F5231F2-93AD-4112-86DC-619BEC3074AE}" dt="2023-10-18T21:29:29.766" v="1887" actId="47"/>
        <pc:sldMkLst>
          <pc:docMk/>
          <pc:sldMk cId="970743840" sldId="417"/>
        </pc:sldMkLst>
      </pc:sldChg>
      <pc:sldChg chg="modSp new mod ord">
        <pc:chgData name="Evan Cloutier" userId="aec76e63-1e01-4161-909b-7ff73b98b78f" providerId="ADAL" clId="{6F5231F2-93AD-4112-86DC-619BEC3074AE}" dt="2023-10-19T16:59:20.860" v="2886"/>
        <pc:sldMkLst>
          <pc:docMk/>
          <pc:sldMk cId="2562591157" sldId="418"/>
        </pc:sldMkLst>
        <pc:spChg chg="mod">
          <ac:chgData name="Evan Cloutier" userId="aec76e63-1e01-4161-909b-7ff73b98b78f" providerId="ADAL" clId="{6F5231F2-93AD-4112-86DC-619BEC3074AE}" dt="2023-10-18T21:30:53.375" v="1916" actId="20577"/>
          <ac:spMkLst>
            <pc:docMk/>
            <pc:sldMk cId="2562591157" sldId="418"/>
            <ac:spMk id="5" creationId="{A3386466-5FFB-70DF-E9F2-532D8498F14F}"/>
          </ac:spMkLst>
        </pc:spChg>
      </pc:sldChg>
      <pc:sldChg chg="modSp add del mod">
        <pc:chgData name="Evan Cloutier" userId="aec76e63-1e01-4161-909b-7ff73b98b78f" providerId="ADAL" clId="{6F5231F2-93AD-4112-86DC-619BEC3074AE}" dt="2023-10-18T21:36:13.618" v="2015" actId="47"/>
        <pc:sldMkLst>
          <pc:docMk/>
          <pc:sldMk cId="3413871238" sldId="419"/>
        </pc:sldMkLst>
        <pc:spChg chg="mod">
          <ac:chgData name="Evan Cloutier" userId="aec76e63-1e01-4161-909b-7ff73b98b78f" providerId="ADAL" clId="{6F5231F2-93AD-4112-86DC-619BEC3074AE}" dt="2023-10-18T21:34:04.595" v="1944" actId="403"/>
          <ac:spMkLst>
            <pc:docMk/>
            <pc:sldMk cId="3413871238" sldId="419"/>
            <ac:spMk id="2" creationId="{53E5893A-DF32-FD7F-625B-C0967E60500A}"/>
          </ac:spMkLst>
        </pc:spChg>
      </pc:sldChg>
      <pc:sldChg chg="addSp delSp modSp add mod ord">
        <pc:chgData name="Evan Cloutier" userId="aec76e63-1e01-4161-909b-7ff73b98b78f" providerId="ADAL" clId="{6F5231F2-93AD-4112-86DC-619BEC3074AE}" dt="2023-10-20T14:13:26.764" v="3441" actId="1038"/>
        <pc:sldMkLst>
          <pc:docMk/>
          <pc:sldMk cId="599513339" sldId="420"/>
        </pc:sldMkLst>
        <pc:spChg chg="mod">
          <ac:chgData name="Evan Cloutier" userId="aec76e63-1e01-4161-909b-7ff73b98b78f" providerId="ADAL" clId="{6F5231F2-93AD-4112-86DC-619BEC3074AE}" dt="2023-10-20T14:13:26.764" v="3441" actId="1038"/>
          <ac:spMkLst>
            <pc:docMk/>
            <pc:sldMk cId="599513339" sldId="420"/>
            <ac:spMk id="2" creationId="{BA5AC318-7447-6865-F5E2-F0FB62A92477}"/>
          </ac:spMkLst>
        </pc:spChg>
        <pc:spChg chg="mod">
          <ac:chgData name="Evan Cloutier" userId="aec76e63-1e01-4161-909b-7ff73b98b78f" providerId="ADAL" clId="{6F5231F2-93AD-4112-86DC-619BEC3074AE}" dt="2023-10-19T16:41:31.307" v="2803" actId="20577"/>
          <ac:spMkLst>
            <pc:docMk/>
            <pc:sldMk cId="599513339" sldId="420"/>
            <ac:spMk id="3" creationId="{97430A69-E4D6-413C-3149-D00E69726C16}"/>
          </ac:spMkLst>
        </pc:spChg>
        <pc:spChg chg="mod">
          <ac:chgData name="Evan Cloutier" userId="aec76e63-1e01-4161-909b-7ff73b98b78f" providerId="ADAL" clId="{6F5231F2-93AD-4112-86DC-619BEC3074AE}" dt="2023-10-18T21:36:22.895" v="2033" actId="20577"/>
          <ac:spMkLst>
            <pc:docMk/>
            <pc:sldMk cId="599513339" sldId="420"/>
            <ac:spMk id="5" creationId="{CACFEF08-24E2-505F-0BF8-2316A96F270E}"/>
          </ac:spMkLst>
        </pc:spChg>
        <pc:spChg chg="add del">
          <ac:chgData name="Evan Cloutier" userId="aec76e63-1e01-4161-909b-7ff73b98b78f" providerId="ADAL" clId="{6F5231F2-93AD-4112-86DC-619BEC3074AE}" dt="2023-10-18T21:41:59.401" v="2113" actId="22"/>
          <ac:spMkLst>
            <pc:docMk/>
            <pc:sldMk cId="599513339" sldId="420"/>
            <ac:spMk id="7" creationId="{EF33B412-F8BA-560B-288B-871C0509A5CD}"/>
          </ac:spMkLst>
        </pc:spChg>
      </pc:sldChg>
      <pc:sldChg chg="modSp add mod ord">
        <pc:chgData name="Evan Cloutier" userId="aec76e63-1e01-4161-909b-7ff73b98b78f" providerId="ADAL" clId="{6F5231F2-93AD-4112-86DC-619BEC3074AE}" dt="2023-10-20T13:53:16.110" v="3372" actId="20577"/>
        <pc:sldMkLst>
          <pc:docMk/>
          <pc:sldMk cId="4166611009" sldId="421"/>
        </pc:sldMkLst>
        <pc:spChg chg="mod">
          <ac:chgData name="Evan Cloutier" userId="aec76e63-1e01-4161-909b-7ff73b98b78f" providerId="ADAL" clId="{6F5231F2-93AD-4112-86DC-619BEC3074AE}" dt="2023-10-20T13:53:16.110" v="3372" actId="20577"/>
          <ac:spMkLst>
            <pc:docMk/>
            <pc:sldMk cId="4166611009" sldId="421"/>
            <ac:spMk id="2" creationId="{BA5AC318-7447-6865-F5E2-F0FB62A92477}"/>
          </ac:spMkLst>
        </pc:spChg>
        <pc:spChg chg="mod">
          <ac:chgData name="Evan Cloutier" userId="aec76e63-1e01-4161-909b-7ff73b98b78f" providerId="ADAL" clId="{6F5231F2-93AD-4112-86DC-619BEC3074AE}" dt="2023-10-19T16:41:27.409" v="2801" actId="20577"/>
          <ac:spMkLst>
            <pc:docMk/>
            <pc:sldMk cId="4166611009" sldId="421"/>
            <ac:spMk id="3" creationId="{97430A69-E4D6-413C-3149-D00E69726C16}"/>
          </ac:spMkLst>
        </pc:spChg>
      </pc:sldChg>
      <pc:sldChg chg="modSp add del mod">
        <pc:chgData name="Evan Cloutier" userId="aec76e63-1e01-4161-909b-7ff73b98b78f" providerId="ADAL" clId="{6F5231F2-93AD-4112-86DC-619BEC3074AE}" dt="2023-10-19T15:49:31.595" v="2279" actId="47"/>
        <pc:sldMkLst>
          <pc:docMk/>
          <pc:sldMk cId="1570743691" sldId="422"/>
        </pc:sldMkLst>
        <pc:spChg chg="mod">
          <ac:chgData name="Evan Cloutier" userId="aec76e63-1e01-4161-909b-7ff73b98b78f" providerId="ADAL" clId="{6F5231F2-93AD-4112-86DC-619BEC3074AE}" dt="2023-10-18T21:47:58.182" v="2274" actId="20577"/>
          <ac:spMkLst>
            <pc:docMk/>
            <pc:sldMk cId="1570743691" sldId="422"/>
            <ac:spMk id="2" creationId="{BA5AC318-7447-6865-F5E2-F0FB62A92477}"/>
          </ac:spMkLst>
        </pc:spChg>
      </pc:sldChg>
      <pc:sldChg chg="modSp mod">
        <pc:chgData name="Evan Cloutier" userId="aec76e63-1e01-4161-909b-7ff73b98b78f" providerId="ADAL" clId="{6F5231F2-93AD-4112-86DC-619BEC3074AE}" dt="2023-10-19T17:28:42" v="3143" actId="20577"/>
        <pc:sldMkLst>
          <pc:docMk/>
          <pc:sldMk cId="3809505278" sldId="423"/>
        </pc:sldMkLst>
        <pc:spChg chg="mod">
          <ac:chgData name="Evan Cloutier" userId="aec76e63-1e01-4161-909b-7ff73b98b78f" providerId="ADAL" clId="{6F5231F2-93AD-4112-86DC-619BEC3074AE}" dt="2023-10-19T16:59:58.374" v="2900" actId="20577"/>
          <ac:spMkLst>
            <pc:docMk/>
            <pc:sldMk cId="3809505278" sldId="423"/>
            <ac:spMk id="8" creationId="{58D994C6-FCC7-5F90-B29C-F1D3CADFF634}"/>
          </ac:spMkLst>
        </pc:spChg>
        <pc:spChg chg="mod">
          <ac:chgData name="Evan Cloutier" userId="aec76e63-1e01-4161-909b-7ff73b98b78f" providerId="ADAL" clId="{6F5231F2-93AD-4112-86DC-619BEC3074AE}" dt="2023-10-19T17:28:42" v="3143" actId="20577"/>
          <ac:spMkLst>
            <pc:docMk/>
            <pc:sldMk cId="3809505278" sldId="423"/>
            <ac:spMk id="27" creationId="{8FAA23EA-FBFF-970E-ADD3-4E509237FD5F}"/>
          </ac:spMkLst>
        </pc:spChg>
        <pc:graphicFrameChg chg="mod">
          <ac:chgData name="Evan Cloutier" userId="aec76e63-1e01-4161-909b-7ff73b98b78f" providerId="ADAL" clId="{6F5231F2-93AD-4112-86DC-619BEC3074AE}" dt="2023-10-19T17:05:31.662" v="2995" actId="20577"/>
          <ac:graphicFrameMkLst>
            <pc:docMk/>
            <pc:sldMk cId="3809505278" sldId="423"/>
            <ac:graphicFrameMk id="28" creationId="{07954AAA-BFB6-7BC8-4CF5-56174320FC73}"/>
          </ac:graphicFrameMkLst>
        </pc:graphicFrameChg>
      </pc:sldChg>
      <pc:sldChg chg="modSp add mod">
        <pc:chgData name="Evan Cloutier" userId="aec76e63-1e01-4161-909b-7ff73b98b78f" providerId="ADAL" clId="{6F5231F2-93AD-4112-86DC-619BEC3074AE}" dt="2023-10-19T17:35:26.338" v="3241" actId="20577"/>
        <pc:sldMkLst>
          <pc:docMk/>
          <pc:sldMk cId="440334298" sldId="424"/>
        </pc:sldMkLst>
        <pc:spChg chg="mod">
          <ac:chgData name="Evan Cloutier" userId="aec76e63-1e01-4161-909b-7ff73b98b78f" providerId="ADAL" clId="{6F5231F2-93AD-4112-86DC-619BEC3074AE}" dt="2023-10-19T17:35:26.338" v="3241" actId="20577"/>
          <ac:spMkLst>
            <pc:docMk/>
            <pc:sldMk cId="440334298" sldId="424"/>
            <ac:spMk id="2" creationId="{BA5AC318-7447-6865-F5E2-F0FB62A92477}"/>
          </ac:spMkLst>
        </pc:spChg>
        <pc:spChg chg="mod">
          <ac:chgData name="Evan Cloutier" userId="aec76e63-1e01-4161-909b-7ff73b98b78f" providerId="ADAL" clId="{6F5231F2-93AD-4112-86DC-619BEC3074AE}" dt="2023-10-19T16:55:41.985" v="2806" actId="20577"/>
          <ac:spMkLst>
            <pc:docMk/>
            <pc:sldMk cId="440334298" sldId="424"/>
            <ac:spMk id="3" creationId="{97430A69-E4D6-413C-3149-D00E69726C16}"/>
          </ac:spMkLst>
        </pc:spChg>
      </pc:sldChg>
      <pc:sldChg chg="modSp new mod">
        <pc:chgData name="Evan Cloutier" userId="aec76e63-1e01-4161-909b-7ff73b98b78f" providerId="ADAL" clId="{6F5231F2-93AD-4112-86DC-619BEC3074AE}" dt="2023-10-19T17:29:31.593" v="3157" actId="20577"/>
        <pc:sldMkLst>
          <pc:docMk/>
          <pc:sldMk cId="2512276033" sldId="425"/>
        </pc:sldMkLst>
        <pc:spChg chg="mod">
          <ac:chgData name="Evan Cloutier" userId="aec76e63-1e01-4161-909b-7ff73b98b78f" providerId="ADAL" clId="{6F5231F2-93AD-4112-86DC-619BEC3074AE}" dt="2023-10-19T17:26:14.987" v="3120" actId="20577"/>
          <ac:spMkLst>
            <pc:docMk/>
            <pc:sldMk cId="2512276033" sldId="425"/>
            <ac:spMk id="2" creationId="{216EE219-A542-EBD2-0739-A4EF002DF112}"/>
          </ac:spMkLst>
        </pc:spChg>
        <pc:spChg chg="mod">
          <ac:chgData name="Evan Cloutier" userId="aec76e63-1e01-4161-909b-7ff73b98b78f" providerId="ADAL" clId="{6F5231F2-93AD-4112-86DC-619BEC3074AE}" dt="2023-10-19T17:27:08.599" v="3132" actId="20577"/>
          <ac:spMkLst>
            <pc:docMk/>
            <pc:sldMk cId="2512276033" sldId="425"/>
            <ac:spMk id="3" creationId="{68A09198-A08D-E26C-4F25-C17A79D263DF}"/>
          </ac:spMkLst>
        </pc:spChg>
        <pc:spChg chg="mod">
          <ac:chgData name="Evan Cloutier" userId="aec76e63-1e01-4161-909b-7ff73b98b78f" providerId="ADAL" clId="{6F5231F2-93AD-4112-86DC-619BEC3074AE}" dt="2023-10-19T17:29:31.593" v="3157" actId="20577"/>
          <ac:spMkLst>
            <pc:docMk/>
            <pc:sldMk cId="2512276033" sldId="425"/>
            <ac:spMk id="5" creationId="{30376DE7-AA8F-D6C6-D96C-3CFFF7AD6F80}"/>
          </ac:spMkLst>
        </pc:spChg>
      </pc:sldChg>
    </pc:docChg>
  </pc:docChgLst>
  <pc:docChgLst>
    <pc:chgData name="Jada Davis" userId="S::jdd20c@fsu.edu::9495c34c-044b-472c-8ec7-2be4968ce498" providerId="AD" clId="Web-{D39D03B5-E19C-4D8D-BE93-3EB619E28B81}"/>
    <pc:docChg chg="modSld">
      <pc:chgData name="Jada Davis" userId="S::jdd20c@fsu.edu::9495c34c-044b-472c-8ec7-2be4968ce498" providerId="AD" clId="Web-{D39D03B5-E19C-4D8D-BE93-3EB619E28B81}" dt="2023-10-19T16:37:28.104" v="19" actId="1076"/>
      <pc:docMkLst>
        <pc:docMk/>
      </pc:docMkLst>
      <pc:sldChg chg="addSp delSp modSp">
        <pc:chgData name="Jada Davis" userId="S::jdd20c@fsu.edu::9495c34c-044b-472c-8ec7-2be4968ce498" providerId="AD" clId="Web-{D39D03B5-E19C-4D8D-BE93-3EB619E28B81}" dt="2023-10-19T16:37:28.104" v="19" actId="1076"/>
        <pc:sldMkLst>
          <pc:docMk/>
          <pc:sldMk cId="2597286186" sldId="298"/>
        </pc:sldMkLst>
        <pc:picChg chg="add del mod">
          <ac:chgData name="Jada Davis" userId="S::jdd20c@fsu.edu::9495c34c-044b-472c-8ec7-2be4968ce498" providerId="AD" clId="Web-{D39D03B5-E19C-4D8D-BE93-3EB619E28B81}" dt="2023-10-19T16:35:24.085" v="3"/>
          <ac:picMkLst>
            <pc:docMk/>
            <pc:sldMk cId="2597286186" sldId="298"/>
            <ac:picMk id="6" creationId="{B399FF46-DD3F-F724-864F-0FA817191B46}"/>
          </ac:picMkLst>
        </pc:picChg>
        <pc:picChg chg="add mod modCrop">
          <ac:chgData name="Jada Davis" userId="S::jdd20c@fsu.edu::9495c34c-044b-472c-8ec7-2be4968ce498" providerId="AD" clId="Web-{D39D03B5-E19C-4D8D-BE93-3EB619E28B81}" dt="2023-10-19T16:37:28.104" v="19" actId="1076"/>
          <ac:picMkLst>
            <pc:docMk/>
            <pc:sldMk cId="2597286186" sldId="298"/>
            <ac:picMk id="7" creationId="{DF5950B7-2C6F-E1B9-9840-A5D9F05DACB4}"/>
          </ac:picMkLst>
        </pc:picChg>
        <pc:picChg chg="del">
          <ac:chgData name="Jada Davis" userId="S::jdd20c@fsu.edu::9495c34c-044b-472c-8ec7-2be4968ce498" providerId="AD" clId="Web-{D39D03B5-E19C-4D8D-BE93-3EB619E28B81}" dt="2023-10-19T16:35:44.008" v="6"/>
          <ac:picMkLst>
            <pc:docMk/>
            <pc:sldMk cId="2597286186" sldId="298"/>
            <ac:picMk id="20" creationId="{613CD5B1-715B-3E64-F9D4-E6BA8A52287D}"/>
          </ac:picMkLst>
        </pc:picChg>
      </pc:sldChg>
    </pc:docChg>
  </pc:docChgLst>
  <pc:docChgLst>
    <pc:chgData name="Nicholas Billmire" userId="S::nb21k@fsu.edu::ba209ff4-84db-4615-a6f1-847020beafdd" providerId="AD" clId="Web-{4ECB5228-2017-47C9-A320-85F5A2322CF1}"/>
    <pc:docChg chg="modSld">
      <pc:chgData name="Nicholas Billmire" userId="S::nb21k@fsu.edu::ba209ff4-84db-4615-a6f1-847020beafdd" providerId="AD" clId="Web-{4ECB5228-2017-47C9-A320-85F5A2322CF1}" dt="2023-10-20T14:14:47.891" v="13" actId="20577"/>
      <pc:docMkLst>
        <pc:docMk/>
      </pc:docMkLst>
      <pc:sldChg chg="addSp modSp">
        <pc:chgData name="Nicholas Billmire" userId="S::nb21k@fsu.edu::ba209ff4-84db-4615-a6f1-847020beafdd" providerId="AD" clId="Web-{4ECB5228-2017-47C9-A320-85F5A2322CF1}" dt="2023-10-20T13:53:56.794" v="10" actId="1076"/>
        <pc:sldMkLst>
          <pc:docMk/>
          <pc:sldMk cId="2597286186" sldId="298"/>
        </pc:sldMkLst>
        <pc:picChg chg="add mod">
          <ac:chgData name="Nicholas Billmire" userId="S::nb21k@fsu.edu::ba209ff4-84db-4615-a6f1-847020beafdd" providerId="AD" clId="Web-{4ECB5228-2017-47C9-A320-85F5A2322CF1}" dt="2023-10-20T13:53:56.794" v="10" actId="1076"/>
          <ac:picMkLst>
            <pc:docMk/>
            <pc:sldMk cId="2597286186" sldId="298"/>
            <ac:picMk id="6" creationId="{10BCD13B-768B-5EE8-7B9F-C5D7845E5993}"/>
          </ac:picMkLst>
        </pc:picChg>
        <pc:picChg chg="mod">
          <ac:chgData name="Nicholas Billmire" userId="S::nb21k@fsu.edu::ba209ff4-84db-4615-a6f1-847020beafdd" providerId="AD" clId="Web-{4ECB5228-2017-47C9-A320-85F5A2322CF1}" dt="2023-10-20T13:53:55.934" v="9" actId="14100"/>
          <ac:picMkLst>
            <pc:docMk/>
            <pc:sldMk cId="2597286186" sldId="298"/>
            <ac:picMk id="7" creationId="{DF5950B7-2C6F-E1B9-9840-A5D9F05DACB4}"/>
          </ac:picMkLst>
        </pc:picChg>
      </pc:sldChg>
      <pc:sldChg chg="modSp">
        <pc:chgData name="Nicholas Billmire" userId="S::nb21k@fsu.edu::ba209ff4-84db-4615-a6f1-847020beafdd" providerId="AD" clId="Web-{4ECB5228-2017-47C9-A320-85F5A2322CF1}" dt="2023-10-20T14:14:47.891" v="13" actId="20577"/>
        <pc:sldMkLst>
          <pc:docMk/>
          <pc:sldMk cId="1459907429" sldId="304"/>
        </pc:sldMkLst>
        <pc:spChg chg="mod">
          <ac:chgData name="Nicholas Billmire" userId="S::nb21k@fsu.edu::ba209ff4-84db-4615-a6f1-847020beafdd" providerId="AD" clId="Web-{4ECB5228-2017-47C9-A320-85F5A2322CF1}" dt="2023-10-20T14:14:47.891" v="13" actId="20577"/>
          <ac:spMkLst>
            <pc:docMk/>
            <pc:sldMk cId="1459907429" sldId="304"/>
            <ac:spMk id="2" creationId="{52A55DCE-F94A-7F04-555E-A87E87885ED5}"/>
          </ac:spMkLst>
        </pc:spChg>
      </pc:sldChg>
    </pc:docChg>
  </pc:docChgLst>
  <pc:docChgLst>
    <pc:chgData name="Landon Hicks" userId="S::lch21c@fsu.edu::38d5eaf9-14e7-4d24-a7cb-fb9b0319ef25" providerId="AD" clId="Web-{A42539C7-6470-4E5E-9C6D-5903E0222596}"/>
    <pc:docChg chg="modSld">
      <pc:chgData name="Landon Hicks" userId="S::lch21c@fsu.edu::38d5eaf9-14e7-4d24-a7cb-fb9b0319ef25" providerId="AD" clId="Web-{A42539C7-6470-4E5E-9C6D-5903E0222596}" dt="2023-10-20T13:54:10.256" v="7"/>
      <pc:docMkLst>
        <pc:docMk/>
      </pc:docMkLst>
      <pc:sldChg chg="modSp">
        <pc:chgData name="Landon Hicks" userId="S::lch21c@fsu.edu::38d5eaf9-14e7-4d24-a7cb-fb9b0319ef25" providerId="AD" clId="Web-{A42539C7-6470-4E5E-9C6D-5903E0222596}" dt="2023-10-20T13:54:10.256" v="7"/>
        <pc:sldMkLst>
          <pc:docMk/>
          <pc:sldMk cId="2597286186" sldId="298"/>
        </pc:sldMkLst>
        <pc:picChg chg="mod modCrop">
          <ac:chgData name="Landon Hicks" userId="S::lch21c@fsu.edu::38d5eaf9-14e7-4d24-a7cb-fb9b0319ef25" providerId="AD" clId="Web-{A42539C7-6470-4E5E-9C6D-5903E0222596}" dt="2023-10-20T13:54:06.318" v="5"/>
          <ac:picMkLst>
            <pc:docMk/>
            <pc:sldMk cId="2597286186" sldId="298"/>
            <ac:picMk id="6" creationId="{10BCD13B-768B-5EE8-7B9F-C5D7845E5993}"/>
          </ac:picMkLst>
        </pc:picChg>
        <pc:picChg chg="mod modCrop">
          <ac:chgData name="Landon Hicks" userId="S::lch21c@fsu.edu::38d5eaf9-14e7-4d24-a7cb-fb9b0319ef25" providerId="AD" clId="Web-{A42539C7-6470-4E5E-9C6D-5903E0222596}" dt="2023-10-20T13:54:10.256" v="7"/>
          <ac:picMkLst>
            <pc:docMk/>
            <pc:sldMk cId="2597286186" sldId="298"/>
            <ac:picMk id="22" creationId="{2DD69657-D81A-9C9C-8C2C-DB9212CA450A}"/>
          </ac:picMkLst>
        </pc:picChg>
      </pc:sldChg>
    </pc:docChg>
  </pc:docChgLst>
</pc:chgInfo>
</file>

<file path=ppt/media/image1.jpeg>
</file>

<file path=ppt/media/image10.jpeg>
</file>

<file path=ppt/media/image11.jpeg>
</file>

<file path=ppt/media/image12.jpeg>
</file>

<file path=ppt/media/image13.jpeg>
</file>

<file path=ppt/media/image14.png>
</file>

<file path=ppt/media/image15.jpeg>
</file>

<file path=ppt/media/image16.png>
</file>

<file path=ppt/media/image17.jpeg>
</file>

<file path=ppt/media/image18.png>
</file>

<file path=ppt/media/image19.png>
</file>

<file path=ppt/media/image2.png>
</file>

<file path=ppt/media/image20.png>
</file>

<file path=ppt/media/image21.png>
</file>

<file path=ppt/media/image3.pn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BD1768-8777-0D4D-8307-70FFA4DE0B86}" type="datetimeFigureOut">
              <a:rPr lang="en-US" smtClean="0"/>
              <a:t>12/8/2023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CCC1AB-48B7-0748-A812-2B7A531C5611}" type="slidenum">
              <a:rPr lang="en-US" smtClean="0"/>
              <a:t>‹#›</a:t>
            </a:fld>
            <a:endParaRPr lang="en-US"/>
          </a:p>
        </p:txBody>
      </p:sp>
    </p:spTree>
    <p:extLst>
      <p:ext uri="{BB962C8B-B14F-4D97-AF65-F5344CB8AC3E}">
        <p14:creationId xmlns:p14="http://schemas.microsoft.com/office/powerpoint/2010/main" val="2061106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1CCC1AB-48B7-0748-A812-2B7A531C5611}" type="slidenum">
              <a:rPr lang="en-US" smtClean="0"/>
              <a:t>13</a:t>
            </a:fld>
            <a:endParaRPr lang="en-US"/>
          </a:p>
        </p:txBody>
      </p:sp>
    </p:spTree>
    <p:extLst>
      <p:ext uri="{BB962C8B-B14F-4D97-AF65-F5344CB8AC3E}">
        <p14:creationId xmlns:p14="http://schemas.microsoft.com/office/powerpoint/2010/main" val="1948114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1CCC1AB-48B7-0748-A812-2B7A531C5611}" type="slidenum">
              <a:rPr lang="en-US" smtClean="0"/>
              <a:t>25</a:t>
            </a:fld>
            <a:endParaRPr lang="en-US"/>
          </a:p>
        </p:txBody>
      </p:sp>
    </p:spTree>
    <p:extLst>
      <p:ext uri="{BB962C8B-B14F-4D97-AF65-F5344CB8AC3E}">
        <p14:creationId xmlns:p14="http://schemas.microsoft.com/office/powerpoint/2010/main" val="3845960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at least 20-point font in Room A105, B134, and B136</a:t>
            </a:r>
          </a:p>
          <a:p>
            <a:r>
              <a:rPr lang="en-US"/>
              <a:t>Use at least 25-point font in Room B135</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CCC1AB-48B7-0748-A812-2B7A531C56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7163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Avoid 75% Black in B135</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CCC1AB-48B7-0748-A812-2B7A531C56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86138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Remove American orange add hyperlink grey</a:t>
            </a:r>
          </a:p>
          <a:p>
            <a:r>
              <a:rPr lang="en-US"/>
              <a:t>Make corn the last for b135</a:t>
            </a:r>
          </a:p>
          <a:p>
            <a:r>
              <a:rPr lang="en-US"/>
              <a:t>All work in 134 imperial move later</a:t>
            </a:r>
          </a:p>
          <a:p>
            <a:r>
              <a:rPr lang="en-US"/>
              <a:t>Tardis doesn’t work in b136</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CCC1AB-48B7-0748-A812-2B7A531C56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56443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These are the variants that work well with Fang Orange. The bolded items show well on the projectors. </a:t>
            </a:r>
          </a:p>
        </p:txBody>
      </p:sp>
      <p:sp>
        <p:nvSpPr>
          <p:cNvPr id="4" name="Slide Number Placeholder 3"/>
          <p:cNvSpPr>
            <a:spLocks noGrp="1"/>
          </p:cNvSpPr>
          <p:nvPr>
            <p:ph type="sldNum" sz="quarter" idx="5"/>
          </p:nvPr>
        </p:nvSpPr>
        <p:spPr/>
        <p:txBody>
          <a:bodyPr/>
          <a:lstStyle/>
          <a:p>
            <a:fld id="{41CCC1AB-48B7-0748-A812-2B7A531C5611}" type="slidenum">
              <a:rPr lang="en-US" smtClean="0"/>
              <a:t>29</a:t>
            </a:fld>
            <a:endParaRPr lang="en-US"/>
          </a:p>
        </p:txBody>
      </p:sp>
    </p:spTree>
    <p:extLst>
      <p:ext uri="{BB962C8B-B14F-4D97-AF65-F5344CB8AC3E}">
        <p14:creationId xmlns:p14="http://schemas.microsoft.com/office/powerpoint/2010/main" val="37060368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descr="A picture containing text, outdoor&#10;&#10;Description automatically generated">
            <a:extLst>
              <a:ext uri="{FF2B5EF4-FFF2-40B4-BE49-F238E27FC236}">
                <a16:creationId xmlns:a16="http://schemas.microsoft.com/office/drawing/2014/main" id="{5D06152D-75ED-8E6F-1F8D-6737F0725709}"/>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7BC45BE-4900-8333-2CDD-A11C9D53F2AF}"/>
              </a:ext>
            </a:extLst>
          </p:cNvPr>
          <p:cNvSpPr>
            <a:spLocks noGrp="1"/>
          </p:cNvSpPr>
          <p:nvPr>
            <p:ph type="ctrTitle"/>
          </p:nvPr>
        </p:nvSpPr>
        <p:spPr>
          <a:xfrm>
            <a:off x="841248" y="2258568"/>
            <a:ext cx="9144000" cy="768096"/>
          </a:xfrm>
        </p:spPr>
        <p:txBody>
          <a:bodyPr anchor="b">
            <a:noAutofit/>
          </a:bodyPr>
          <a:lstStyle>
            <a:lvl1pPr algn="l" defTabSz="914400" rtl="0" eaLnBrk="1" latinLnBrk="0" hangingPunct="1">
              <a:lnSpc>
                <a:spcPct val="90000"/>
              </a:lnSpc>
              <a:spcBef>
                <a:spcPct val="0"/>
              </a:spcBef>
              <a:buNone/>
              <a:defRPr lang="en-US" sz="4400" kern="1200" dirty="0">
                <a:solidFill>
                  <a:schemeClr val="bg1"/>
                </a:solidFill>
                <a:latin typeface="Arial" panose="020B0604020202020204" pitchFamily="34" charset="0"/>
                <a:ea typeface="+mj-ea"/>
                <a:cs typeface="Arial" panose="020B0604020202020204"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31F3FCBA-64CC-6055-4700-D1135C4FC3B6}"/>
              </a:ext>
            </a:extLst>
          </p:cNvPr>
          <p:cNvSpPr>
            <a:spLocks noGrp="1"/>
          </p:cNvSpPr>
          <p:nvPr>
            <p:ph type="subTitle" idx="1"/>
          </p:nvPr>
        </p:nvSpPr>
        <p:spPr>
          <a:xfrm>
            <a:off x="841248" y="3017520"/>
            <a:ext cx="9144000" cy="76809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4400" b="1" kern="1200" dirty="0">
                <a:solidFill>
                  <a:schemeClr val="tx2"/>
                </a:solidFill>
                <a:latin typeface="Arial Black" panose="020B0604020202020204" pitchFamily="34" charset="0"/>
                <a:ea typeface="+mn-ea"/>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9" name="Text Placeholder 8">
            <a:extLst>
              <a:ext uri="{FF2B5EF4-FFF2-40B4-BE49-F238E27FC236}">
                <a16:creationId xmlns:a16="http://schemas.microsoft.com/office/drawing/2014/main" id="{693FA1C4-FD37-34E0-67A9-FEF500E7E426}"/>
              </a:ext>
            </a:extLst>
          </p:cNvPr>
          <p:cNvSpPr>
            <a:spLocks noGrp="1"/>
          </p:cNvSpPr>
          <p:nvPr>
            <p:ph type="body" sz="quarter" idx="13" hasCustomPrompt="1"/>
          </p:nvPr>
        </p:nvSpPr>
        <p:spPr>
          <a:xfrm>
            <a:off x="841248" y="4105656"/>
            <a:ext cx="9144000" cy="484632"/>
          </a:xfrm>
        </p:spPr>
        <p:txBody>
          <a:bodyPr anchor="ctr">
            <a:normAutofit/>
          </a:bodyPr>
          <a:lstStyle>
            <a:lvl1pPr marL="0" indent="0">
              <a:buNone/>
              <a:defRPr lang="en-US" sz="2400" kern="1200" dirty="0" smtClean="0">
                <a:solidFill>
                  <a:srgbClr val="FFFFFF"/>
                </a:solidFill>
                <a:latin typeface="Arial" panose="020B0604020202020204" pitchFamily="34" charset="0"/>
                <a:ea typeface="+mj-ea"/>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Date, Presenter, etc.</a:t>
            </a:r>
          </a:p>
        </p:txBody>
      </p:sp>
    </p:spTree>
    <p:extLst>
      <p:ext uri="{BB962C8B-B14F-4D97-AF65-F5344CB8AC3E}">
        <p14:creationId xmlns:p14="http://schemas.microsoft.com/office/powerpoint/2010/main" val="30108185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0013D-E11D-7D85-2803-940D40ABA7F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6E6B227-77F6-F903-0433-52B497AC3E6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B51C20-94ED-C52B-BF18-06E11E3AE4F3}"/>
              </a:ext>
            </a:extLst>
          </p:cNvPr>
          <p:cNvSpPr>
            <a:spLocks noGrp="1"/>
          </p:cNvSpPr>
          <p:nvPr>
            <p:ph type="dt" sz="half" idx="10"/>
          </p:nvPr>
        </p:nvSpPr>
        <p:spPr>
          <a:xfrm>
            <a:off x="9730233" y="6344577"/>
            <a:ext cx="1831967" cy="274320"/>
          </a:xfrm>
          <a:prstGeom prst="rect">
            <a:avLst/>
          </a:prstGeom>
        </p:spPr>
        <p:txBody>
          <a:bodyPr/>
          <a:lstStyle/>
          <a:p>
            <a:fld id="{F6E8E08A-983D-44BD-BC77-5996E1FF84E3}" type="datetime1">
              <a:rPr lang="en-US" smtClean="0"/>
              <a:t>12/8/2023</a:t>
            </a:fld>
            <a:endParaRPr lang="en-US"/>
          </a:p>
        </p:txBody>
      </p:sp>
      <p:sp>
        <p:nvSpPr>
          <p:cNvPr id="5" name="Footer Placeholder 4">
            <a:extLst>
              <a:ext uri="{FF2B5EF4-FFF2-40B4-BE49-F238E27FC236}">
                <a16:creationId xmlns:a16="http://schemas.microsoft.com/office/drawing/2014/main" id="{5D086604-7EC2-424F-7C3E-B15C4C914B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417F3E-E38F-5697-08AC-235D42856C8E}"/>
              </a:ext>
            </a:extLst>
          </p:cNvPr>
          <p:cNvSpPr>
            <a:spLocks noGrp="1"/>
          </p:cNvSpPr>
          <p:nvPr>
            <p:ph type="sldNum" sz="quarter" idx="12"/>
          </p:nvPr>
        </p:nvSpPr>
        <p:spPr/>
        <p:txBody>
          <a:bodyPr/>
          <a:lstStyle/>
          <a:p>
            <a:fld id="{A5AEF524-62EC-C340-82A1-9F47B6C43E55}" type="slidenum">
              <a:rPr lang="en-US" smtClean="0"/>
              <a:t>‹#›</a:t>
            </a:fld>
            <a:endParaRPr lang="en-US"/>
          </a:p>
        </p:txBody>
      </p:sp>
    </p:spTree>
    <p:extLst>
      <p:ext uri="{BB962C8B-B14F-4D97-AF65-F5344CB8AC3E}">
        <p14:creationId xmlns:p14="http://schemas.microsoft.com/office/powerpoint/2010/main" val="2310761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975DA2-3130-79FA-8AA3-AB7D711B5C6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9D9BD8-6388-290A-CAA1-5902B1FDD6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EE0C36-4F2A-8C8D-B2E2-7DF93EAAD6ED}"/>
              </a:ext>
            </a:extLst>
          </p:cNvPr>
          <p:cNvSpPr>
            <a:spLocks noGrp="1"/>
          </p:cNvSpPr>
          <p:nvPr>
            <p:ph type="dt" sz="half" idx="10"/>
          </p:nvPr>
        </p:nvSpPr>
        <p:spPr>
          <a:xfrm>
            <a:off x="9730233" y="6344577"/>
            <a:ext cx="1831967" cy="274320"/>
          </a:xfrm>
          <a:prstGeom prst="rect">
            <a:avLst/>
          </a:prstGeom>
        </p:spPr>
        <p:txBody>
          <a:bodyPr/>
          <a:lstStyle/>
          <a:p>
            <a:fld id="{B1F65DCD-D3B6-45A9-BAD9-0920F2B89E9B}" type="datetime1">
              <a:rPr lang="en-US" smtClean="0"/>
              <a:t>12/8/2023</a:t>
            </a:fld>
            <a:endParaRPr lang="en-US"/>
          </a:p>
        </p:txBody>
      </p:sp>
      <p:sp>
        <p:nvSpPr>
          <p:cNvPr id="5" name="Footer Placeholder 4">
            <a:extLst>
              <a:ext uri="{FF2B5EF4-FFF2-40B4-BE49-F238E27FC236}">
                <a16:creationId xmlns:a16="http://schemas.microsoft.com/office/drawing/2014/main" id="{099837C9-56F0-7646-B3AD-016D8BA58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DFFF56-17AE-C3B9-4F61-EAB405AD54BF}"/>
              </a:ext>
            </a:extLst>
          </p:cNvPr>
          <p:cNvSpPr>
            <a:spLocks noGrp="1"/>
          </p:cNvSpPr>
          <p:nvPr>
            <p:ph type="sldNum" sz="quarter" idx="12"/>
          </p:nvPr>
        </p:nvSpPr>
        <p:spPr/>
        <p:txBody>
          <a:bodyPr/>
          <a:lstStyle/>
          <a:p>
            <a:fld id="{A5AEF524-62EC-C340-82A1-9F47B6C43E55}" type="slidenum">
              <a:rPr lang="en-US" smtClean="0"/>
              <a:t>‹#›</a:t>
            </a:fld>
            <a:endParaRPr lang="en-US"/>
          </a:p>
        </p:txBody>
      </p:sp>
    </p:spTree>
    <p:extLst>
      <p:ext uri="{BB962C8B-B14F-4D97-AF65-F5344CB8AC3E}">
        <p14:creationId xmlns:p14="http://schemas.microsoft.com/office/powerpoint/2010/main" val="2209134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A2DAE8-907E-A5A5-087D-31AE077495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6BDD2E-A1D4-5569-E9E6-1A70D8CD55F4}"/>
              </a:ext>
            </a:extLst>
          </p:cNvPr>
          <p:cNvSpPr>
            <a:spLocks noGrp="1"/>
          </p:cNvSpPr>
          <p:nvPr>
            <p:ph type="dt" sz="half" idx="10"/>
          </p:nvPr>
        </p:nvSpPr>
        <p:spPr>
          <a:xfrm>
            <a:off x="9730233" y="6344577"/>
            <a:ext cx="1831967" cy="274320"/>
          </a:xfrm>
          <a:prstGeom prst="rect">
            <a:avLst/>
          </a:prstGeom>
        </p:spPr>
        <p:txBody>
          <a:bodyPr/>
          <a:lstStyle/>
          <a:p>
            <a:fld id="{2DF1873C-DBF7-4267-8E45-623E1526FD71}" type="datetime1">
              <a:rPr lang="en-US" smtClean="0"/>
              <a:t>12/8/2023</a:t>
            </a:fld>
            <a:endParaRPr lang="en-US"/>
          </a:p>
        </p:txBody>
      </p:sp>
      <p:sp>
        <p:nvSpPr>
          <p:cNvPr id="5" name="Footer Placeholder 4">
            <a:extLst>
              <a:ext uri="{FF2B5EF4-FFF2-40B4-BE49-F238E27FC236}">
                <a16:creationId xmlns:a16="http://schemas.microsoft.com/office/drawing/2014/main" id="{FB060C59-A422-191D-3E2C-488254E014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4C6501-7546-D313-8887-4EE3E9945051}"/>
              </a:ext>
            </a:extLst>
          </p:cNvPr>
          <p:cNvSpPr>
            <a:spLocks noGrp="1"/>
          </p:cNvSpPr>
          <p:nvPr>
            <p:ph type="sldNum" sz="quarter" idx="12"/>
          </p:nvPr>
        </p:nvSpPr>
        <p:spPr/>
        <p:txBody>
          <a:bodyPr/>
          <a:lstStyle/>
          <a:p>
            <a:fld id="{A5AEF524-62EC-C340-82A1-9F47B6C43E55}" type="slidenum">
              <a:rPr lang="en-US" smtClean="0"/>
              <a:t>‹#›</a:t>
            </a:fld>
            <a:endParaRPr lang="en-US"/>
          </a:p>
        </p:txBody>
      </p:sp>
      <p:sp>
        <p:nvSpPr>
          <p:cNvPr id="10" name="Title 9">
            <a:extLst>
              <a:ext uri="{FF2B5EF4-FFF2-40B4-BE49-F238E27FC236}">
                <a16:creationId xmlns:a16="http://schemas.microsoft.com/office/drawing/2014/main" id="{0FB70BDD-1524-3B93-7378-2C6BB7043C1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0563402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D696F-0C7F-0B3E-DB59-5B4E1592A65A}"/>
              </a:ext>
            </a:extLst>
          </p:cNvPr>
          <p:cNvSpPr>
            <a:spLocks noGrp="1"/>
          </p:cNvSpPr>
          <p:nvPr>
            <p:ph type="title"/>
          </p:nvPr>
        </p:nvSpPr>
        <p:spPr>
          <a:xfrm>
            <a:off x="831850" y="1709738"/>
            <a:ext cx="91440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9318D8-C4F5-5C4F-5269-73F9EE5F2D1E}"/>
              </a:ext>
            </a:extLst>
          </p:cNvPr>
          <p:cNvSpPr>
            <a:spLocks noGrp="1"/>
          </p:cNvSpPr>
          <p:nvPr>
            <p:ph type="body" idx="1"/>
          </p:nvPr>
        </p:nvSpPr>
        <p:spPr>
          <a:xfrm>
            <a:off x="831850" y="4589463"/>
            <a:ext cx="91440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95D8B8-AACF-0881-CBBA-819314DBCE92}"/>
              </a:ext>
            </a:extLst>
          </p:cNvPr>
          <p:cNvSpPr>
            <a:spLocks noGrp="1"/>
          </p:cNvSpPr>
          <p:nvPr>
            <p:ph type="dt" sz="half" idx="10"/>
          </p:nvPr>
        </p:nvSpPr>
        <p:spPr>
          <a:xfrm>
            <a:off x="9730233" y="6344577"/>
            <a:ext cx="1831967" cy="274320"/>
          </a:xfrm>
          <a:prstGeom prst="rect">
            <a:avLst/>
          </a:prstGeom>
        </p:spPr>
        <p:txBody>
          <a:bodyPr/>
          <a:lstStyle/>
          <a:p>
            <a:fld id="{5F23EF83-B79C-4740-BB26-B613C0063844}" type="datetime1">
              <a:rPr lang="en-US" smtClean="0"/>
              <a:t>12/8/2023</a:t>
            </a:fld>
            <a:endParaRPr lang="en-US"/>
          </a:p>
        </p:txBody>
      </p:sp>
      <p:sp>
        <p:nvSpPr>
          <p:cNvPr id="5" name="Footer Placeholder 4">
            <a:extLst>
              <a:ext uri="{FF2B5EF4-FFF2-40B4-BE49-F238E27FC236}">
                <a16:creationId xmlns:a16="http://schemas.microsoft.com/office/drawing/2014/main" id="{1D761B15-8BBD-C67E-35C3-C8BB99FE84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276B55-13F3-0D7F-F043-156EC1431172}"/>
              </a:ext>
            </a:extLst>
          </p:cNvPr>
          <p:cNvSpPr>
            <a:spLocks noGrp="1"/>
          </p:cNvSpPr>
          <p:nvPr>
            <p:ph type="sldNum" sz="quarter" idx="12"/>
          </p:nvPr>
        </p:nvSpPr>
        <p:spPr/>
        <p:txBody>
          <a:bodyPr/>
          <a:lstStyle/>
          <a:p>
            <a:fld id="{A5AEF524-62EC-C340-82A1-9F47B6C43E55}" type="slidenum">
              <a:rPr lang="en-US" smtClean="0"/>
              <a:t>‹#›</a:t>
            </a:fld>
            <a:endParaRPr lang="en-US"/>
          </a:p>
        </p:txBody>
      </p:sp>
    </p:spTree>
    <p:extLst>
      <p:ext uri="{BB962C8B-B14F-4D97-AF65-F5344CB8AC3E}">
        <p14:creationId xmlns:p14="http://schemas.microsoft.com/office/powerpoint/2010/main" val="34569670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4D9037-ADAB-8085-352B-DE66C3EA05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54518B-56FB-8FD2-DA9E-5CE9126A83E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3A4728-E11D-C599-779B-8695FED216C5}"/>
              </a:ext>
            </a:extLst>
          </p:cNvPr>
          <p:cNvSpPr>
            <a:spLocks noGrp="1"/>
          </p:cNvSpPr>
          <p:nvPr>
            <p:ph type="dt" sz="half" idx="10"/>
          </p:nvPr>
        </p:nvSpPr>
        <p:spPr>
          <a:xfrm>
            <a:off x="9730233" y="6344577"/>
            <a:ext cx="1831967" cy="274320"/>
          </a:xfrm>
          <a:prstGeom prst="rect">
            <a:avLst/>
          </a:prstGeom>
        </p:spPr>
        <p:txBody>
          <a:bodyPr/>
          <a:lstStyle/>
          <a:p>
            <a:fld id="{C43C6DE3-6513-4E4E-8BB2-D659B8561C1D}" type="datetime1">
              <a:rPr lang="en-US" smtClean="0"/>
              <a:t>12/8/2023</a:t>
            </a:fld>
            <a:endParaRPr lang="en-US"/>
          </a:p>
        </p:txBody>
      </p:sp>
      <p:sp>
        <p:nvSpPr>
          <p:cNvPr id="6" name="Footer Placeholder 5">
            <a:extLst>
              <a:ext uri="{FF2B5EF4-FFF2-40B4-BE49-F238E27FC236}">
                <a16:creationId xmlns:a16="http://schemas.microsoft.com/office/drawing/2014/main" id="{2E3585BE-C022-C9DC-49C5-FFBFB6A345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749ED9-CDC5-E36A-55F4-5D15C6F8DFE0}"/>
              </a:ext>
            </a:extLst>
          </p:cNvPr>
          <p:cNvSpPr>
            <a:spLocks noGrp="1"/>
          </p:cNvSpPr>
          <p:nvPr>
            <p:ph type="sldNum" sz="quarter" idx="12"/>
          </p:nvPr>
        </p:nvSpPr>
        <p:spPr/>
        <p:txBody>
          <a:bodyPr/>
          <a:lstStyle/>
          <a:p>
            <a:fld id="{A5AEF524-62EC-C340-82A1-9F47B6C43E55}" type="slidenum">
              <a:rPr lang="en-US" smtClean="0"/>
              <a:t>‹#›</a:t>
            </a:fld>
            <a:endParaRPr lang="en-US"/>
          </a:p>
        </p:txBody>
      </p:sp>
      <p:sp>
        <p:nvSpPr>
          <p:cNvPr id="8" name="Title 7">
            <a:extLst>
              <a:ext uri="{FF2B5EF4-FFF2-40B4-BE49-F238E27FC236}">
                <a16:creationId xmlns:a16="http://schemas.microsoft.com/office/drawing/2014/main" id="{E69D1EE4-2F42-D665-568F-C40F6D2BAD5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850932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96FC93A-3F03-E106-E668-634D6E315EE9}"/>
              </a:ext>
            </a:extLst>
          </p:cNvPr>
          <p:cNvSpPr>
            <a:spLocks noGrp="1"/>
          </p:cNvSpPr>
          <p:nvPr>
            <p:ph type="body" idx="1"/>
          </p:nvPr>
        </p:nvSpPr>
        <p:spPr>
          <a:xfrm>
            <a:off x="813816" y="1417476"/>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948635-A747-9049-D322-D000DBF66BC5}"/>
              </a:ext>
            </a:extLst>
          </p:cNvPr>
          <p:cNvSpPr>
            <a:spLocks noGrp="1"/>
          </p:cNvSpPr>
          <p:nvPr>
            <p:ph sz="half" idx="2"/>
          </p:nvPr>
        </p:nvSpPr>
        <p:spPr>
          <a:xfrm>
            <a:off x="813816" y="2241389"/>
            <a:ext cx="5157787" cy="39308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2E98FB-2462-90EB-83FC-1124D8E175DF}"/>
              </a:ext>
            </a:extLst>
          </p:cNvPr>
          <p:cNvSpPr>
            <a:spLocks noGrp="1"/>
          </p:cNvSpPr>
          <p:nvPr>
            <p:ph type="body" sz="quarter" idx="3"/>
          </p:nvPr>
        </p:nvSpPr>
        <p:spPr>
          <a:xfrm>
            <a:off x="6172200" y="1417476"/>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52F2581-9EE0-E644-3F64-9852F78A2D01}"/>
              </a:ext>
            </a:extLst>
          </p:cNvPr>
          <p:cNvSpPr>
            <a:spLocks noGrp="1"/>
          </p:cNvSpPr>
          <p:nvPr>
            <p:ph sz="quarter" idx="4"/>
          </p:nvPr>
        </p:nvSpPr>
        <p:spPr>
          <a:xfrm>
            <a:off x="6172200" y="2241389"/>
            <a:ext cx="5183188" cy="39308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FD4A3B-496F-C30F-E4B0-A638A43CA5B7}"/>
              </a:ext>
            </a:extLst>
          </p:cNvPr>
          <p:cNvSpPr>
            <a:spLocks noGrp="1"/>
          </p:cNvSpPr>
          <p:nvPr>
            <p:ph type="dt" sz="half" idx="10"/>
          </p:nvPr>
        </p:nvSpPr>
        <p:spPr>
          <a:xfrm>
            <a:off x="9730233" y="6344577"/>
            <a:ext cx="1831967" cy="274320"/>
          </a:xfrm>
          <a:prstGeom prst="rect">
            <a:avLst/>
          </a:prstGeom>
        </p:spPr>
        <p:txBody>
          <a:bodyPr/>
          <a:lstStyle/>
          <a:p>
            <a:fld id="{5082C575-8DA6-4844-AF76-D9ECCAC32A65}" type="datetime1">
              <a:rPr lang="en-US" smtClean="0"/>
              <a:t>12/8/2023</a:t>
            </a:fld>
            <a:endParaRPr lang="en-US"/>
          </a:p>
        </p:txBody>
      </p:sp>
      <p:sp>
        <p:nvSpPr>
          <p:cNvPr id="8" name="Footer Placeholder 7">
            <a:extLst>
              <a:ext uri="{FF2B5EF4-FFF2-40B4-BE49-F238E27FC236}">
                <a16:creationId xmlns:a16="http://schemas.microsoft.com/office/drawing/2014/main" id="{3166BDAE-1B75-89ED-F79F-65842E641AA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43A787F-4EAB-22FE-C225-BD3656BE4FE8}"/>
              </a:ext>
            </a:extLst>
          </p:cNvPr>
          <p:cNvSpPr>
            <a:spLocks noGrp="1"/>
          </p:cNvSpPr>
          <p:nvPr>
            <p:ph type="sldNum" sz="quarter" idx="12"/>
          </p:nvPr>
        </p:nvSpPr>
        <p:spPr/>
        <p:txBody>
          <a:bodyPr/>
          <a:lstStyle/>
          <a:p>
            <a:fld id="{A5AEF524-62EC-C340-82A1-9F47B6C43E55}" type="slidenum">
              <a:rPr lang="en-US" smtClean="0"/>
              <a:t>‹#›</a:t>
            </a:fld>
            <a:endParaRPr lang="en-US"/>
          </a:p>
        </p:txBody>
      </p:sp>
      <p:sp>
        <p:nvSpPr>
          <p:cNvPr id="11" name="Title 10">
            <a:extLst>
              <a:ext uri="{FF2B5EF4-FFF2-40B4-BE49-F238E27FC236}">
                <a16:creationId xmlns:a16="http://schemas.microsoft.com/office/drawing/2014/main" id="{76E0FE1D-91C0-49F2-1974-CF5B393F53BD}"/>
              </a:ext>
            </a:extLst>
          </p:cNvPr>
          <p:cNvSpPr>
            <a:spLocks noGrp="1"/>
          </p:cNvSpPr>
          <p:nvPr>
            <p:ph type="title"/>
          </p:nvPr>
        </p:nvSpPr>
        <p:spPr>
          <a:xfrm>
            <a:off x="813816" y="457200"/>
            <a:ext cx="8485632" cy="960276"/>
          </a:xfrm>
        </p:spPr>
        <p:txBody>
          <a:bodyPr/>
          <a:lstStyle/>
          <a:p>
            <a:r>
              <a:rPr lang="en-US"/>
              <a:t>Click to edit Master title style</a:t>
            </a:r>
          </a:p>
        </p:txBody>
      </p:sp>
    </p:spTree>
    <p:extLst>
      <p:ext uri="{BB962C8B-B14F-4D97-AF65-F5344CB8AC3E}">
        <p14:creationId xmlns:p14="http://schemas.microsoft.com/office/powerpoint/2010/main" val="13440981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FA25696-DFC9-B44E-9BB3-489CAC824EA2}"/>
              </a:ext>
            </a:extLst>
          </p:cNvPr>
          <p:cNvSpPr>
            <a:spLocks noGrp="1"/>
          </p:cNvSpPr>
          <p:nvPr>
            <p:ph type="dt" sz="half" idx="10"/>
          </p:nvPr>
        </p:nvSpPr>
        <p:spPr>
          <a:xfrm>
            <a:off x="9730233" y="6344577"/>
            <a:ext cx="1831967" cy="274320"/>
          </a:xfrm>
          <a:prstGeom prst="rect">
            <a:avLst/>
          </a:prstGeom>
        </p:spPr>
        <p:txBody>
          <a:bodyPr/>
          <a:lstStyle/>
          <a:p>
            <a:fld id="{4267FB94-F6D9-4F95-AAAB-CA5DC4928993}" type="datetime1">
              <a:rPr lang="en-US" smtClean="0"/>
              <a:t>12/8/2023</a:t>
            </a:fld>
            <a:endParaRPr lang="en-US"/>
          </a:p>
        </p:txBody>
      </p:sp>
      <p:sp>
        <p:nvSpPr>
          <p:cNvPr id="4" name="Footer Placeholder 3">
            <a:extLst>
              <a:ext uri="{FF2B5EF4-FFF2-40B4-BE49-F238E27FC236}">
                <a16:creationId xmlns:a16="http://schemas.microsoft.com/office/drawing/2014/main" id="{C2F14A23-BE5B-1B80-A421-7373F868850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BCC4EDC-5151-C156-221F-32DFA5D50933}"/>
              </a:ext>
            </a:extLst>
          </p:cNvPr>
          <p:cNvSpPr>
            <a:spLocks noGrp="1"/>
          </p:cNvSpPr>
          <p:nvPr>
            <p:ph type="sldNum" sz="quarter" idx="12"/>
          </p:nvPr>
        </p:nvSpPr>
        <p:spPr/>
        <p:txBody>
          <a:bodyPr/>
          <a:lstStyle/>
          <a:p>
            <a:fld id="{A5AEF524-62EC-C340-82A1-9F47B6C43E55}" type="slidenum">
              <a:rPr lang="en-US" smtClean="0"/>
              <a:t>‹#›</a:t>
            </a:fld>
            <a:endParaRPr lang="en-US"/>
          </a:p>
        </p:txBody>
      </p:sp>
      <p:sp>
        <p:nvSpPr>
          <p:cNvPr id="6" name="Title 5">
            <a:extLst>
              <a:ext uri="{FF2B5EF4-FFF2-40B4-BE49-F238E27FC236}">
                <a16:creationId xmlns:a16="http://schemas.microsoft.com/office/drawing/2014/main" id="{AEFD19E6-ABE8-7539-6B80-9F4CFC3871D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8026458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510644-3B8A-CF5C-DF60-733B80B02D76}"/>
              </a:ext>
            </a:extLst>
          </p:cNvPr>
          <p:cNvSpPr>
            <a:spLocks noGrp="1"/>
          </p:cNvSpPr>
          <p:nvPr>
            <p:ph type="dt" sz="half" idx="10"/>
          </p:nvPr>
        </p:nvSpPr>
        <p:spPr>
          <a:xfrm>
            <a:off x="9730233" y="6344577"/>
            <a:ext cx="1831967" cy="274320"/>
          </a:xfrm>
          <a:prstGeom prst="rect">
            <a:avLst/>
          </a:prstGeom>
        </p:spPr>
        <p:txBody>
          <a:bodyPr/>
          <a:lstStyle/>
          <a:p>
            <a:fld id="{929B2B25-4C46-450F-9A77-2133EFC18ABC}" type="datetime1">
              <a:rPr lang="en-US" smtClean="0"/>
              <a:t>12/8/2023</a:t>
            </a:fld>
            <a:endParaRPr lang="en-US"/>
          </a:p>
        </p:txBody>
      </p:sp>
      <p:sp>
        <p:nvSpPr>
          <p:cNvPr id="3" name="Footer Placeholder 2">
            <a:extLst>
              <a:ext uri="{FF2B5EF4-FFF2-40B4-BE49-F238E27FC236}">
                <a16:creationId xmlns:a16="http://schemas.microsoft.com/office/drawing/2014/main" id="{5E7A913D-4A29-B0E5-637A-2E70970DDC0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63D91DF-63D5-B388-6E46-E6DBF29DEC1C}"/>
              </a:ext>
            </a:extLst>
          </p:cNvPr>
          <p:cNvSpPr>
            <a:spLocks noGrp="1"/>
          </p:cNvSpPr>
          <p:nvPr>
            <p:ph type="sldNum" sz="quarter" idx="12"/>
          </p:nvPr>
        </p:nvSpPr>
        <p:spPr/>
        <p:txBody>
          <a:bodyPr/>
          <a:lstStyle/>
          <a:p>
            <a:fld id="{A5AEF524-62EC-C340-82A1-9F47B6C43E55}" type="slidenum">
              <a:rPr lang="en-US" smtClean="0"/>
              <a:t>‹#›</a:t>
            </a:fld>
            <a:endParaRPr lang="en-US"/>
          </a:p>
        </p:txBody>
      </p:sp>
    </p:spTree>
    <p:extLst>
      <p:ext uri="{BB962C8B-B14F-4D97-AF65-F5344CB8AC3E}">
        <p14:creationId xmlns:p14="http://schemas.microsoft.com/office/powerpoint/2010/main" val="13229605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18F9B-09F0-D890-6440-D6A1BA4E4A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5F8B97-3449-3918-FE7C-C5F080C102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78F1CE-D1F1-1AED-EDF7-5DBE750414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7C93DA-8445-5A3D-AEFF-443DAC2A0E4A}"/>
              </a:ext>
            </a:extLst>
          </p:cNvPr>
          <p:cNvSpPr>
            <a:spLocks noGrp="1"/>
          </p:cNvSpPr>
          <p:nvPr>
            <p:ph type="dt" sz="half" idx="10"/>
          </p:nvPr>
        </p:nvSpPr>
        <p:spPr>
          <a:xfrm>
            <a:off x="9730233" y="6344577"/>
            <a:ext cx="1831967" cy="274320"/>
          </a:xfrm>
          <a:prstGeom prst="rect">
            <a:avLst/>
          </a:prstGeom>
        </p:spPr>
        <p:txBody>
          <a:bodyPr/>
          <a:lstStyle/>
          <a:p>
            <a:fld id="{3CB0B9FD-E4D6-4BE0-A075-053BAEEC076A}" type="datetime1">
              <a:rPr lang="en-US" smtClean="0"/>
              <a:t>12/8/2023</a:t>
            </a:fld>
            <a:endParaRPr lang="en-US"/>
          </a:p>
        </p:txBody>
      </p:sp>
      <p:sp>
        <p:nvSpPr>
          <p:cNvPr id="6" name="Footer Placeholder 5">
            <a:extLst>
              <a:ext uri="{FF2B5EF4-FFF2-40B4-BE49-F238E27FC236}">
                <a16:creationId xmlns:a16="http://schemas.microsoft.com/office/drawing/2014/main" id="{38346A62-8878-AB07-2085-D1065ABC09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DF296D-C488-453A-B738-559DBA8A86A2}"/>
              </a:ext>
            </a:extLst>
          </p:cNvPr>
          <p:cNvSpPr>
            <a:spLocks noGrp="1"/>
          </p:cNvSpPr>
          <p:nvPr>
            <p:ph type="sldNum" sz="quarter" idx="12"/>
          </p:nvPr>
        </p:nvSpPr>
        <p:spPr/>
        <p:txBody>
          <a:bodyPr/>
          <a:lstStyle/>
          <a:p>
            <a:fld id="{A5AEF524-62EC-C340-82A1-9F47B6C43E55}" type="slidenum">
              <a:rPr lang="en-US" smtClean="0"/>
              <a:t>‹#›</a:t>
            </a:fld>
            <a:endParaRPr lang="en-US"/>
          </a:p>
        </p:txBody>
      </p:sp>
    </p:spTree>
    <p:extLst>
      <p:ext uri="{BB962C8B-B14F-4D97-AF65-F5344CB8AC3E}">
        <p14:creationId xmlns:p14="http://schemas.microsoft.com/office/powerpoint/2010/main" val="2500245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E27EA-15CC-879B-24E2-2AADB42C76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83479FA-4720-492B-2D2F-A518B86823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5FD77AA-38E0-35F1-037B-763BE9843D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A7D86D-496C-FB88-B581-447CC049B4BC}"/>
              </a:ext>
            </a:extLst>
          </p:cNvPr>
          <p:cNvSpPr>
            <a:spLocks noGrp="1"/>
          </p:cNvSpPr>
          <p:nvPr>
            <p:ph type="dt" sz="half" idx="10"/>
          </p:nvPr>
        </p:nvSpPr>
        <p:spPr>
          <a:xfrm>
            <a:off x="9730233" y="6344577"/>
            <a:ext cx="1831967" cy="274320"/>
          </a:xfrm>
          <a:prstGeom prst="rect">
            <a:avLst/>
          </a:prstGeom>
        </p:spPr>
        <p:txBody>
          <a:bodyPr/>
          <a:lstStyle/>
          <a:p>
            <a:fld id="{414FB5AC-1AAB-0D4C-B9D7-5C80179C703F}" type="datetime1">
              <a:rPr lang="en-US" smtClean="0"/>
              <a:t>12/8/2023</a:t>
            </a:fld>
            <a:endParaRPr lang="en-US"/>
          </a:p>
        </p:txBody>
      </p:sp>
      <p:sp>
        <p:nvSpPr>
          <p:cNvPr id="6" name="Footer Placeholder 5">
            <a:extLst>
              <a:ext uri="{FF2B5EF4-FFF2-40B4-BE49-F238E27FC236}">
                <a16:creationId xmlns:a16="http://schemas.microsoft.com/office/drawing/2014/main" id="{49DBB39D-96BE-9AC1-DB93-271D05DE5A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D6CAE4-B16D-CFF2-1B3D-58CA3BCF7273}"/>
              </a:ext>
            </a:extLst>
          </p:cNvPr>
          <p:cNvSpPr>
            <a:spLocks noGrp="1"/>
          </p:cNvSpPr>
          <p:nvPr>
            <p:ph type="sldNum" sz="quarter" idx="12"/>
          </p:nvPr>
        </p:nvSpPr>
        <p:spPr/>
        <p:txBody>
          <a:bodyPr/>
          <a:lstStyle/>
          <a:p>
            <a:fld id="{A5AEF524-62EC-C340-82A1-9F47B6C43E55}" type="slidenum">
              <a:rPr lang="en-US" smtClean="0"/>
              <a:t>‹#›</a:t>
            </a:fld>
            <a:endParaRPr lang="en-US"/>
          </a:p>
        </p:txBody>
      </p:sp>
    </p:spTree>
    <p:extLst>
      <p:ext uri="{BB962C8B-B14F-4D97-AF65-F5344CB8AC3E}">
        <p14:creationId xmlns:p14="http://schemas.microsoft.com/office/powerpoint/2010/main" val="2925119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DAB0779A-CEC7-2161-9D11-B45670CB33DA}"/>
              </a:ext>
              <a:ext uri="{C183D7F6-B498-43B3-948B-1728B52AA6E4}">
                <adec:decorative xmlns:adec="http://schemas.microsoft.com/office/drawing/2017/decorative" val="1"/>
              </a:ext>
            </a:extLst>
          </p:cNvPr>
          <p:cNvPicPr>
            <a:picLocks noChangeAspect="1"/>
          </p:cNvPicPr>
          <p:nvPr userDrawn="1"/>
        </p:nvPicPr>
        <p:blipFill>
          <a:blip r:embed="rId13"/>
          <a:stretch>
            <a:fillRect/>
          </a:stretch>
        </p:blipFill>
        <p:spPr>
          <a:xfrm>
            <a:off x="0" y="8313"/>
            <a:ext cx="12192000" cy="6858000"/>
          </a:xfrm>
          <a:prstGeom prst="rect">
            <a:avLst/>
          </a:prstGeom>
        </p:spPr>
      </p:pic>
      <p:sp>
        <p:nvSpPr>
          <p:cNvPr id="6" name="Slide Number Placeholder 5">
            <a:extLst>
              <a:ext uri="{FF2B5EF4-FFF2-40B4-BE49-F238E27FC236}">
                <a16:creationId xmlns:a16="http://schemas.microsoft.com/office/drawing/2014/main" id="{60DEE85D-EC44-504C-6885-A76E01FCED26}"/>
              </a:ext>
            </a:extLst>
          </p:cNvPr>
          <p:cNvSpPr>
            <a:spLocks noGrp="1"/>
          </p:cNvSpPr>
          <p:nvPr>
            <p:ph type="sldNum" sz="quarter" idx="4"/>
          </p:nvPr>
        </p:nvSpPr>
        <p:spPr>
          <a:xfrm>
            <a:off x="10299434" y="6329171"/>
            <a:ext cx="731520" cy="274320"/>
          </a:xfrm>
          <a:prstGeom prst="rect">
            <a:avLst/>
          </a:prstGeom>
        </p:spPr>
        <p:txBody>
          <a:bodyPr vert="horz" lIns="91440" tIns="45720" rIns="91440" bIns="45720" rtlCol="0" anchor="ctr"/>
          <a:lstStyle>
            <a:lvl1pPr algn="ctr">
              <a:defRPr sz="1200">
                <a:solidFill>
                  <a:schemeClr val="bg1"/>
                </a:solidFill>
              </a:defRPr>
            </a:lvl1pPr>
          </a:lstStyle>
          <a:p>
            <a:fld id="{72E20F18-833A-4542-A439-FC39BC210022}" type="slidenum">
              <a:rPr lang="en-US" smtClean="0"/>
              <a:pPr/>
              <a:t>‹#›</a:t>
            </a:fld>
            <a:endParaRPr lang="en-US"/>
          </a:p>
        </p:txBody>
      </p:sp>
      <p:sp>
        <p:nvSpPr>
          <p:cNvPr id="5" name="Footer Placeholder 4">
            <a:extLst>
              <a:ext uri="{FF2B5EF4-FFF2-40B4-BE49-F238E27FC236}">
                <a16:creationId xmlns:a16="http://schemas.microsoft.com/office/drawing/2014/main" id="{82011A06-FF37-2301-31DE-52D7C2BB1666}"/>
              </a:ext>
            </a:extLst>
          </p:cNvPr>
          <p:cNvSpPr>
            <a:spLocks noGrp="1"/>
          </p:cNvSpPr>
          <p:nvPr>
            <p:ph type="ftr" sz="quarter" idx="3"/>
          </p:nvPr>
        </p:nvSpPr>
        <p:spPr>
          <a:xfrm>
            <a:off x="6382789" y="6347763"/>
            <a:ext cx="2553393" cy="258914"/>
          </a:xfrm>
          <a:prstGeom prst="rect">
            <a:avLst/>
          </a:prstGeom>
        </p:spPr>
        <p:txBody>
          <a:bodyPr vert="horz" lIns="91440" tIns="45720" rIns="91440" bIns="45720" rtlCol="0" anchor="ctr"/>
          <a:lstStyle>
            <a:lvl1pPr algn="r">
              <a:defRPr sz="1200">
                <a:solidFill>
                  <a:schemeClr val="tx1">
                    <a:tint val="75000"/>
                  </a:schemeClr>
                </a:solidFill>
              </a:defRPr>
            </a:lvl1pPr>
          </a:lstStyle>
          <a:p>
            <a:endParaRPr lang="en-US"/>
          </a:p>
        </p:txBody>
      </p:sp>
      <p:sp>
        <p:nvSpPr>
          <p:cNvPr id="2" name="Title Placeholder 1">
            <a:extLst>
              <a:ext uri="{FF2B5EF4-FFF2-40B4-BE49-F238E27FC236}">
                <a16:creationId xmlns:a16="http://schemas.microsoft.com/office/drawing/2014/main" id="{CAC71ECC-3E61-F221-E88B-808C989028B8}"/>
              </a:ext>
            </a:extLst>
          </p:cNvPr>
          <p:cNvSpPr>
            <a:spLocks noGrp="1"/>
          </p:cNvSpPr>
          <p:nvPr>
            <p:ph type="title"/>
          </p:nvPr>
        </p:nvSpPr>
        <p:spPr>
          <a:xfrm>
            <a:off x="813816" y="457200"/>
            <a:ext cx="8485632" cy="960276"/>
          </a:xfrm>
          <a:prstGeom prst="rect">
            <a:avLst/>
          </a:prstGeom>
        </p:spPr>
        <p:txBody>
          <a:bodyPr vert="horz" lIns="0" tIns="0" rIns="0" bIns="0" rtlCol="0" anchor="b">
            <a:noAutofit/>
          </a:bodyPr>
          <a:lstStyle/>
          <a:p>
            <a:r>
              <a:rPr lang="en-US"/>
              <a:t>Click to edit Master title style</a:t>
            </a:r>
          </a:p>
        </p:txBody>
      </p:sp>
      <p:sp>
        <p:nvSpPr>
          <p:cNvPr id="3" name="Text Placeholder 2">
            <a:extLst>
              <a:ext uri="{FF2B5EF4-FFF2-40B4-BE49-F238E27FC236}">
                <a16:creationId xmlns:a16="http://schemas.microsoft.com/office/drawing/2014/main" id="{A76EB065-0FAC-F95D-7958-1A002F10347F}"/>
              </a:ext>
            </a:extLst>
          </p:cNvPr>
          <p:cNvSpPr>
            <a:spLocks noGrp="1"/>
          </p:cNvSpPr>
          <p:nvPr>
            <p:ph type="body" idx="1"/>
          </p:nvPr>
        </p:nvSpPr>
        <p:spPr>
          <a:xfrm>
            <a:off x="838200" y="1825625"/>
            <a:ext cx="9144000" cy="434657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a:extLst>
              <a:ext uri="{FF2B5EF4-FFF2-40B4-BE49-F238E27FC236}">
                <a16:creationId xmlns:a16="http://schemas.microsoft.com/office/drawing/2014/main" id="{8F60D21E-7A20-9534-DB90-CA6202DE7A62}"/>
              </a:ext>
            </a:extLst>
          </p:cNvPr>
          <p:cNvGrpSpPr/>
          <p:nvPr userDrawn="1"/>
        </p:nvGrpSpPr>
        <p:grpSpPr>
          <a:xfrm>
            <a:off x="-603148" y="162211"/>
            <a:ext cx="457200" cy="4710666"/>
            <a:chOff x="-603148" y="100584"/>
            <a:chExt cx="457200" cy="4710666"/>
          </a:xfrm>
        </p:grpSpPr>
        <p:sp>
          <p:nvSpPr>
            <p:cNvPr id="7" name="Rectangle 6">
              <a:extLst>
                <a:ext uri="{FF2B5EF4-FFF2-40B4-BE49-F238E27FC236}">
                  <a16:creationId xmlns:a16="http://schemas.microsoft.com/office/drawing/2014/main" id="{02373955-5493-4143-4B5D-904FD01212CC}"/>
                </a:ext>
              </a:extLst>
            </p:cNvPr>
            <p:cNvSpPr/>
            <p:nvPr userDrawn="1"/>
          </p:nvSpPr>
          <p:spPr>
            <a:xfrm>
              <a:off x="-603148" y="100584"/>
              <a:ext cx="457200" cy="457200"/>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CA4E536-A947-BA45-FD2C-F054DD9456AD}"/>
                </a:ext>
              </a:extLst>
            </p:cNvPr>
            <p:cNvSpPr/>
            <p:nvPr userDrawn="1"/>
          </p:nvSpPr>
          <p:spPr>
            <a:xfrm>
              <a:off x="-603148" y="708222"/>
              <a:ext cx="457200" cy="457200"/>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5CC131C-B890-6796-CD99-C4F000D3CB85}"/>
                </a:ext>
              </a:extLst>
            </p:cNvPr>
            <p:cNvSpPr/>
            <p:nvPr userDrawn="1"/>
          </p:nvSpPr>
          <p:spPr>
            <a:xfrm>
              <a:off x="-603148" y="4354050"/>
              <a:ext cx="457200" cy="457200"/>
            </a:xfrm>
            <a:prstGeom prst="rect">
              <a:avLst/>
            </a:prstGeom>
            <a:solidFill>
              <a:srgbClr val="40E0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02032013-6852-98B4-202B-55ACEAA506D4}"/>
                </a:ext>
              </a:extLst>
            </p:cNvPr>
            <p:cNvSpPr/>
            <p:nvPr userDrawn="1"/>
          </p:nvSpPr>
          <p:spPr>
            <a:xfrm>
              <a:off x="-603148" y="2531136"/>
              <a:ext cx="457200" cy="457200"/>
            </a:xfrm>
            <a:prstGeom prst="rect">
              <a:avLst/>
            </a:prstGeom>
            <a:solidFill>
              <a:srgbClr val="4892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7D53E8BB-3A73-960F-7948-C37C3AA5F0E9}"/>
                </a:ext>
              </a:extLst>
            </p:cNvPr>
            <p:cNvSpPr/>
            <p:nvPr userDrawn="1"/>
          </p:nvSpPr>
          <p:spPr>
            <a:xfrm>
              <a:off x="-603148" y="3746412"/>
              <a:ext cx="457200" cy="457200"/>
            </a:xfrm>
            <a:prstGeom prst="rect">
              <a:avLst/>
            </a:prstGeom>
            <a:solidFill>
              <a:srgbClr val="682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C449F2-8961-4921-BC84-E0B41A91ABD1}"/>
                </a:ext>
              </a:extLst>
            </p:cNvPr>
            <p:cNvSpPr/>
            <p:nvPr userDrawn="1"/>
          </p:nvSpPr>
          <p:spPr>
            <a:xfrm>
              <a:off x="-603148" y="1315860"/>
              <a:ext cx="457200" cy="457200"/>
            </a:xfrm>
            <a:prstGeom prst="rect">
              <a:avLst/>
            </a:prstGeom>
            <a:solidFill>
              <a:srgbClr val="003B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E8CF8901-E27B-5739-2FB0-5ED98740DF0C}"/>
                </a:ext>
              </a:extLst>
            </p:cNvPr>
            <p:cNvSpPr/>
            <p:nvPr userDrawn="1"/>
          </p:nvSpPr>
          <p:spPr>
            <a:xfrm>
              <a:off x="-603148" y="1923498"/>
              <a:ext cx="457200" cy="457200"/>
            </a:xfrm>
            <a:prstGeom prst="rect">
              <a:avLst/>
            </a:prstGeom>
            <a:solidFill>
              <a:srgbClr val="CE00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5BC41AD7-C163-97F5-AE25-3973EA0B89A3}"/>
                </a:ext>
              </a:extLst>
            </p:cNvPr>
            <p:cNvSpPr/>
            <p:nvPr userDrawn="1"/>
          </p:nvSpPr>
          <p:spPr>
            <a:xfrm>
              <a:off x="-603148" y="3138774"/>
              <a:ext cx="457200" cy="457200"/>
            </a:xfrm>
            <a:prstGeom prst="rect">
              <a:avLst/>
            </a:prstGeom>
            <a:solidFill>
              <a:srgbClr val="FBE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endParaRPr>
            </a:p>
          </p:txBody>
        </p:sp>
      </p:grpSp>
      <p:pic>
        <p:nvPicPr>
          <p:cNvPr id="10" name="Picture 9" descr="A group of circular logos&#10;&#10;Description automatically generated">
            <a:extLst>
              <a:ext uri="{FF2B5EF4-FFF2-40B4-BE49-F238E27FC236}">
                <a16:creationId xmlns:a16="http://schemas.microsoft.com/office/drawing/2014/main" id="{965EAAE5-7C91-8106-D0EB-9F4D6D890FAA}"/>
              </a:ext>
            </a:extLst>
          </p:cNvPr>
          <p:cNvPicPr>
            <a:picLocks noChangeAspect="1"/>
          </p:cNvPicPr>
          <p:nvPr userDrawn="1"/>
        </p:nvPicPr>
        <p:blipFill>
          <a:blip r:embed="rId14"/>
          <a:stretch>
            <a:fillRect/>
          </a:stretch>
        </p:blipFill>
        <p:spPr>
          <a:xfrm>
            <a:off x="838200" y="6222711"/>
            <a:ext cx="3499111" cy="509017"/>
          </a:xfrm>
          <a:prstGeom prst="rect">
            <a:avLst/>
          </a:prstGeom>
        </p:spPr>
      </p:pic>
    </p:spTree>
    <p:extLst>
      <p:ext uri="{BB962C8B-B14F-4D97-AF65-F5344CB8AC3E}">
        <p14:creationId xmlns:p14="http://schemas.microsoft.com/office/powerpoint/2010/main" val="37057406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54" r:id="rId6"/>
    <p:sldLayoutId id="2147483655" r:id="rId7"/>
    <p:sldLayoutId id="2147483656" r:id="rId8"/>
    <p:sldLayoutId id="2147483661" r:id="rId9"/>
    <p:sldLayoutId id="2147483658" r:id="rId10"/>
    <p:sldLayoutId id="2147483659" r:id="rId11"/>
  </p:sldLayoutIdLst>
  <p:hf hdr="0" dt="0"/>
  <p:txStyles>
    <p:titleStyle>
      <a:lvl1pPr marL="0" indent="0" algn="l" defTabSz="914400" rtl="0" eaLnBrk="1" latinLnBrk="0" hangingPunct="1">
        <a:lnSpc>
          <a:spcPct val="90000"/>
        </a:lnSpc>
        <a:spcBef>
          <a:spcPts val="1000"/>
        </a:spcBef>
        <a:buFont typeface="Arial" panose="020B0604020202020204" pitchFamily="34" charset="0"/>
        <a:buNone/>
        <a:defRPr lang="en-US" sz="4000" b="1" kern="1200" dirty="0">
          <a:solidFill>
            <a:schemeClr val="tx2"/>
          </a:solidFill>
          <a:latin typeface="+mj-lt"/>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288" userDrawn="1">
          <p15:clr>
            <a:srgbClr val="547EBF"/>
          </p15:clr>
        </p15:guide>
        <p15:guide id="4" pos="7392" userDrawn="1">
          <p15:clr>
            <a:srgbClr val="547EBF"/>
          </p15:clr>
        </p15:guide>
        <p15:guide id="5" orient="horz" pos="288" userDrawn="1">
          <p15:clr>
            <a:srgbClr val="547EBF"/>
          </p15:clr>
        </p15:guide>
        <p15:guide id="6" orient="horz" pos="3888" userDrawn="1">
          <p15:clr>
            <a:srgbClr val="547EBF"/>
          </p15:clr>
        </p15:guide>
        <p15:guide id="8" orient="horz" pos="2520"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2.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pace.stackexchange.com/questions/2585/could-a-harpoon-like-gun-be-used-by-an-astronaut-to-stop-drifting-away-from-a-sh" TargetMode="External"/><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90E275-35BA-DEDB-5AA0-E3ED05143D2E}"/>
              </a:ext>
            </a:extLst>
          </p:cNvPr>
          <p:cNvSpPr>
            <a:spLocks noGrp="1"/>
          </p:cNvSpPr>
          <p:nvPr>
            <p:ph type="ctrTitle"/>
          </p:nvPr>
        </p:nvSpPr>
        <p:spPr/>
        <p:txBody>
          <a:bodyPr/>
          <a:lstStyle/>
          <a:p>
            <a:r>
              <a:rPr lang="en-US" sz="3200">
                <a:latin typeface="Arial"/>
                <a:cs typeface="Arial"/>
              </a:rPr>
              <a:t>Multi-Axial Angular Sensor Design</a:t>
            </a:r>
            <a:endParaRPr lang="en-US" sz="3200"/>
          </a:p>
        </p:txBody>
      </p:sp>
      <p:sp>
        <p:nvSpPr>
          <p:cNvPr id="6" name="Subtitle 5">
            <a:extLst>
              <a:ext uri="{FF2B5EF4-FFF2-40B4-BE49-F238E27FC236}">
                <a16:creationId xmlns:a16="http://schemas.microsoft.com/office/drawing/2014/main" id="{1A98657A-6FD2-A346-6456-FE7CA89F9095}"/>
              </a:ext>
            </a:extLst>
          </p:cNvPr>
          <p:cNvSpPr>
            <a:spLocks noGrp="1"/>
          </p:cNvSpPr>
          <p:nvPr>
            <p:ph type="subTitle" idx="1"/>
          </p:nvPr>
        </p:nvSpPr>
        <p:spPr/>
        <p:txBody>
          <a:bodyPr vert="horz" lIns="0" tIns="0" rIns="0" bIns="0" rtlCol="0" anchor="t">
            <a:normAutofit/>
          </a:bodyPr>
          <a:lstStyle/>
          <a:p>
            <a:r>
              <a:rPr lang="en-US" sz="3200">
                <a:latin typeface="Arial Black"/>
              </a:rPr>
              <a:t>L3Harris Technologies</a:t>
            </a:r>
          </a:p>
        </p:txBody>
      </p:sp>
      <p:sp>
        <p:nvSpPr>
          <p:cNvPr id="7" name="Text Placeholder 6">
            <a:extLst>
              <a:ext uri="{FF2B5EF4-FFF2-40B4-BE49-F238E27FC236}">
                <a16:creationId xmlns:a16="http://schemas.microsoft.com/office/drawing/2014/main" id="{783DA0E5-0D98-83CA-305E-E08A54C609D4}"/>
              </a:ext>
            </a:extLst>
          </p:cNvPr>
          <p:cNvSpPr>
            <a:spLocks noGrp="1"/>
          </p:cNvSpPr>
          <p:nvPr>
            <p:ph type="body" sz="quarter" idx="13"/>
          </p:nvPr>
        </p:nvSpPr>
        <p:spPr/>
        <p:txBody>
          <a:bodyPr/>
          <a:lstStyle/>
          <a:p>
            <a:r>
              <a:rPr lang="en-US">
                <a:latin typeface="Arial"/>
                <a:cs typeface="Arial"/>
              </a:rPr>
              <a:t>Team 310                        12/07/2023</a:t>
            </a:r>
            <a:endParaRPr lang="en-US"/>
          </a:p>
        </p:txBody>
      </p:sp>
    </p:spTree>
    <p:extLst>
      <p:ext uri="{BB962C8B-B14F-4D97-AF65-F5344CB8AC3E}">
        <p14:creationId xmlns:p14="http://schemas.microsoft.com/office/powerpoint/2010/main" val="20668636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F86AE4-B412-4412-1506-F977E4ACBAF0}"/>
              </a:ext>
            </a:extLst>
          </p:cNvPr>
          <p:cNvSpPr>
            <a:spLocks noGrp="1"/>
          </p:cNvSpPr>
          <p:nvPr>
            <p:ph idx="1"/>
          </p:nvPr>
        </p:nvSpPr>
        <p:spPr/>
        <p:txBody>
          <a:bodyPr/>
          <a:lstStyle/>
          <a:p>
            <a:r>
              <a:rPr lang="en-US"/>
              <a:t>Three high-fidelity concepts</a:t>
            </a:r>
          </a:p>
          <a:p>
            <a:r>
              <a:rPr lang="en-US"/>
              <a:t>Five medium-fidelity concepts</a:t>
            </a:r>
          </a:p>
          <a:p>
            <a:r>
              <a:rPr lang="en-US"/>
              <a:t>Close to 100 low-fidelity concepts</a:t>
            </a:r>
          </a:p>
        </p:txBody>
      </p:sp>
      <p:sp>
        <p:nvSpPr>
          <p:cNvPr id="3" name="Footer Placeholder 2">
            <a:extLst>
              <a:ext uri="{FF2B5EF4-FFF2-40B4-BE49-F238E27FC236}">
                <a16:creationId xmlns:a16="http://schemas.microsoft.com/office/drawing/2014/main" id="{7DDF54EB-6593-8271-8CE0-F3FC31742D1D}"/>
              </a:ext>
            </a:extLst>
          </p:cNvPr>
          <p:cNvSpPr>
            <a:spLocks noGrp="1"/>
          </p:cNvSpPr>
          <p:nvPr>
            <p:ph type="ftr" sz="quarter" idx="11"/>
          </p:nvPr>
        </p:nvSpPr>
        <p:spPr/>
        <p:txBody>
          <a:bodyPr/>
          <a:lstStyle/>
          <a:p>
            <a:r>
              <a:rPr lang="en-US"/>
              <a:t>Landon Hicks</a:t>
            </a:r>
          </a:p>
        </p:txBody>
      </p:sp>
      <p:sp>
        <p:nvSpPr>
          <p:cNvPr id="4" name="Slide Number Placeholder 3">
            <a:extLst>
              <a:ext uri="{FF2B5EF4-FFF2-40B4-BE49-F238E27FC236}">
                <a16:creationId xmlns:a16="http://schemas.microsoft.com/office/drawing/2014/main" id="{D88D0F99-D1F4-6A62-6D12-6423B51E8D9C}"/>
              </a:ext>
            </a:extLst>
          </p:cNvPr>
          <p:cNvSpPr>
            <a:spLocks noGrp="1"/>
          </p:cNvSpPr>
          <p:nvPr>
            <p:ph type="sldNum" sz="quarter" idx="12"/>
          </p:nvPr>
        </p:nvSpPr>
        <p:spPr/>
        <p:txBody>
          <a:bodyPr/>
          <a:lstStyle/>
          <a:p>
            <a:fld id="{A5AEF524-62EC-C340-82A1-9F47B6C43E55}" type="slidenum">
              <a:rPr lang="en-US" smtClean="0"/>
              <a:t>10</a:t>
            </a:fld>
            <a:endParaRPr lang="en-US"/>
          </a:p>
        </p:txBody>
      </p:sp>
      <p:sp>
        <p:nvSpPr>
          <p:cNvPr id="5" name="Title 4">
            <a:extLst>
              <a:ext uri="{FF2B5EF4-FFF2-40B4-BE49-F238E27FC236}">
                <a16:creationId xmlns:a16="http://schemas.microsoft.com/office/drawing/2014/main" id="{307F7007-E624-C880-B708-92044E63C07A}"/>
              </a:ext>
            </a:extLst>
          </p:cNvPr>
          <p:cNvSpPr>
            <a:spLocks noGrp="1"/>
          </p:cNvSpPr>
          <p:nvPr>
            <p:ph type="title"/>
          </p:nvPr>
        </p:nvSpPr>
        <p:spPr/>
        <p:txBody>
          <a:bodyPr/>
          <a:lstStyle/>
          <a:p>
            <a:r>
              <a:rPr lang="en-US"/>
              <a:t>Concept Generation</a:t>
            </a:r>
          </a:p>
        </p:txBody>
      </p:sp>
    </p:spTree>
    <p:extLst>
      <p:ext uri="{BB962C8B-B14F-4D97-AF65-F5344CB8AC3E}">
        <p14:creationId xmlns:p14="http://schemas.microsoft.com/office/powerpoint/2010/main" val="3607300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2">
            <a:extLst>
              <a:ext uri="{FF2B5EF4-FFF2-40B4-BE49-F238E27FC236}">
                <a16:creationId xmlns:a16="http://schemas.microsoft.com/office/drawing/2014/main" id="{EE03F555-E6BC-3D96-16D3-A188E513781D}"/>
              </a:ext>
            </a:extLst>
          </p:cNvPr>
          <p:cNvSpPr>
            <a:spLocks noGrp="1"/>
          </p:cNvSpPr>
          <p:nvPr>
            <p:ph type="ftr" sz="quarter" idx="11"/>
          </p:nvPr>
        </p:nvSpPr>
        <p:spPr>
          <a:xfrm>
            <a:off x="6382789" y="6347763"/>
            <a:ext cx="2553393" cy="258914"/>
          </a:xfrm>
        </p:spPr>
        <p:txBody>
          <a:bodyPr/>
          <a:lstStyle/>
          <a:p>
            <a:r>
              <a:rPr lang="en-US"/>
              <a:t>Landon Hicks</a:t>
            </a:r>
          </a:p>
        </p:txBody>
      </p:sp>
      <p:sp>
        <p:nvSpPr>
          <p:cNvPr id="4" name="Slide Number Placeholder 3">
            <a:extLst>
              <a:ext uri="{FF2B5EF4-FFF2-40B4-BE49-F238E27FC236}">
                <a16:creationId xmlns:a16="http://schemas.microsoft.com/office/drawing/2014/main" id="{4BBBD0CD-F434-E571-A0B4-F66916C1381F}"/>
              </a:ext>
            </a:extLst>
          </p:cNvPr>
          <p:cNvSpPr>
            <a:spLocks noGrp="1"/>
          </p:cNvSpPr>
          <p:nvPr>
            <p:ph type="sldNum" sz="quarter" idx="12"/>
          </p:nvPr>
        </p:nvSpPr>
        <p:spPr>
          <a:xfrm>
            <a:off x="10299434" y="6329171"/>
            <a:ext cx="731520" cy="274320"/>
          </a:xfrm>
        </p:spPr>
        <p:txBody>
          <a:bodyPr anchor="ctr">
            <a:normAutofit/>
          </a:bodyPr>
          <a:lstStyle/>
          <a:p>
            <a:pPr>
              <a:spcAft>
                <a:spcPts val="600"/>
              </a:spcAft>
            </a:pPr>
            <a:fld id="{A5AEF524-62EC-C340-82A1-9F47B6C43E55}" type="slidenum">
              <a:rPr lang="en-US" smtClean="0"/>
              <a:pPr>
                <a:spcAft>
                  <a:spcPts val="600"/>
                </a:spcAft>
              </a:pPr>
              <a:t>11</a:t>
            </a:fld>
            <a:endParaRPr lang="en-US"/>
          </a:p>
        </p:txBody>
      </p:sp>
      <p:sp>
        <p:nvSpPr>
          <p:cNvPr id="5" name="Title 4">
            <a:extLst>
              <a:ext uri="{FF2B5EF4-FFF2-40B4-BE49-F238E27FC236}">
                <a16:creationId xmlns:a16="http://schemas.microsoft.com/office/drawing/2014/main" id="{7CF2ED1A-B300-435A-BA53-77DD57AF2675}"/>
              </a:ext>
            </a:extLst>
          </p:cNvPr>
          <p:cNvSpPr>
            <a:spLocks noGrp="1"/>
          </p:cNvSpPr>
          <p:nvPr>
            <p:ph type="title"/>
          </p:nvPr>
        </p:nvSpPr>
        <p:spPr>
          <a:xfrm>
            <a:off x="813816" y="457200"/>
            <a:ext cx="8485632" cy="960276"/>
          </a:xfrm>
        </p:spPr>
        <p:txBody>
          <a:bodyPr anchor="b">
            <a:normAutofit/>
          </a:bodyPr>
          <a:lstStyle/>
          <a:p>
            <a:r>
              <a:rPr lang="en-US"/>
              <a:t>Concept Selection</a:t>
            </a:r>
          </a:p>
        </p:txBody>
      </p:sp>
      <p:graphicFrame>
        <p:nvGraphicFramePr>
          <p:cNvPr id="6" name="Table 5">
            <a:extLst>
              <a:ext uri="{FF2B5EF4-FFF2-40B4-BE49-F238E27FC236}">
                <a16:creationId xmlns:a16="http://schemas.microsoft.com/office/drawing/2014/main" id="{1742668C-AE08-2F49-D86F-D354F6A8911C}"/>
              </a:ext>
            </a:extLst>
          </p:cNvPr>
          <p:cNvGraphicFramePr>
            <a:graphicFrameLocks noGrp="1"/>
          </p:cNvGraphicFramePr>
          <p:nvPr>
            <p:extLst>
              <p:ext uri="{D42A27DB-BD31-4B8C-83A1-F6EECF244321}">
                <p14:modId xmlns:p14="http://schemas.microsoft.com/office/powerpoint/2010/main" val="1916160655"/>
              </p:ext>
            </p:extLst>
          </p:nvPr>
        </p:nvGraphicFramePr>
        <p:xfrm>
          <a:off x="813815" y="1426786"/>
          <a:ext cx="9063610" cy="4536360"/>
        </p:xfrm>
        <a:graphic>
          <a:graphicData uri="http://schemas.openxmlformats.org/drawingml/2006/table">
            <a:tbl>
              <a:tblPr firstRow="1" firstCol="1" bandRow="1">
                <a:noFill/>
                <a:tableStyleId>{5C22544A-7EE6-4342-B048-85BDC9FD1C3A}</a:tableStyleId>
              </a:tblPr>
              <a:tblGrid>
                <a:gridCol w="1457322">
                  <a:extLst>
                    <a:ext uri="{9D8B030D-6E8A-4147-A177-3AD203B41FA5}">
                      <a16:colId xmlns:a16="http://schemas.microsoft.com/office/drawing/2014/main" val="1464711438"/>
                    </a:ext>
                  </a:extLst>
                </a:gridCol>
                <a:gridCol w="901748">
                  <a:extLst>
                    <a:ext uri="{9D8B030D-6E8A-4147-A177-3AD203B41FA5}">
                      <a16:colId xmlns:a16="http://schemas.microsoft.com/office/drawing/2014/main" val="2755086012"/>
                    </a:ext>
                  </a:extLst>
                </a:gridCol>
                <a:gridCol w="883597">
                  <a:extLst>
                    <a:ext uri="{9D8B030D-6E8A-4147-A177-3AD203B41FA5}">
                      <a16:colId xmlns:a16="http://schemas.microsoft.com/office/drawing/2014/main" val="4231934503"/>
                    </a:ext>
                  </a:extLst>
                </a:gridCol>
                <a:gridCol w="1089019">
                  <a:extLst>
                    <a:ext uri="{9D8B030D-6E8A-4147-A177-3AD203B41FA5}">
                      <a16:colId xmlns:a16="http://schemas.microsoft.com/office/drawing/2014/main" val="3499636344"/>
                    </a:ext>
                  </a:extLst>
                </a:gridCol>
                <a:gridCol w="1031409">
                  <a:extLst>
                    <a:ext uri="{9D8B030D-6E8A-4147-A177-3AD203B41FA5}">
                      <a16:colId xmlns:a16="http://schemas.microsoft.com/office/drawing/2014/main" val="2411396709"/>
                    </a:ext>
                  </a:extLst>
                </a:gridCol>
                <a:gridCol w="1116526">
                  <a:extLst>
                    <a:ext uri="{9D8B030D-6E8A-4147-A177-3AD203B41FA5}">
                      <a16:colId xmlns:a16="http://schemas.microsoft.com/office/drawing/2014/main" val="145363949"/>
                    </a:ext>
                  </a:extLst>
                </a:gridCol>
                <a:gridCol w="1225429">
                  <a:extLst>
                    <a:ext uri="{9D8B030D-6E8A-4147-A177-3AD203B41FA5}">
                      <a16:colId xmlns:a16="http://schemas.microsoft.com/office/drawing/2014/main" val="1906823663"/>
                    </a:ext>
                  </a:extLst>
                </a:gridCol>
                <a:gridCol w="1358560">
                  <a:extLst>
                    <a:ext uri="{9D8B030D-6E8A-4147-A177-3AD203B41FA5}">
                      <a16:colId xmlns:a16="http://schemas.microsoft.com/office/drawing/2014/main" val="3234275790"/>
                    </a:ext>
                  </a:extLst>
                </a:gridCol>
              </a:tblGrid>
              <a:tr h="420774">
                <a:tc gridSpan="8">
                  <a:txBody>
                    <a:bodyPr/>
                    <a:lstStyle/>
                    <a:p>
                      <a:pPr marL="0" marR="0" algn="ctr">
                        <a:spcBef>
                          <a:spcPts val="0"/>
                        </a:spcBef>
                        <a:spcAft>
                          <a:spcPts val="0"/>
                        </a:spcAft>
                      </a:pPr>
                      <a:r>
                        <a:rPr lang="en-US" sz="1600" b="0" cap="none" spc="150" baseline="0">
                          <a:solidFill>
                            <a:schemeClr val="lt1"/>
                          </a:solidFill>
                          <a:effectLst/>
                        </a:rPr>
                        <a:t>Comparison Criteria Chart</a:t>
                      </a:r>
                      <a:endParaRPr lang="en-US" sz="1600" b="0" cap="none" spc="150" baseline="0">
                        <a:solidFill>
                          <a:schemeClr val="lt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lnL>
                    <a:lnR w="12700" cmpd="sng">
                      <a:noFill/>
                    </a:lnR>
                    <a:lnT w="12700" cmpd="sng">
                      <a:noFill/>
                    </a:lnT>
                    <a:lnB w="38100" cmpd="sng">
                      <a:noFill/>
                    </a:lnB>
                    <a:solidFill>
                      <a:schemeClr val="tx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7212816"/>
                  </a:ext>
                </a:extLst>
              </a:tr>
              <a:tr h="600770">
                <a:tc>
                  <a:txBody>
                    <a:bodyPr/>
                    <a:lstStyle/>
                    <a:p>
                      <a:pPr marL="0" marR="0" algn="ctr">
                        <a:spcBef>
                          <a:spcPts val="0"/>
                        </a:spcBef>
                        <a:spcAft>
                          <a:spcPts val="0"/>
                        </a:spcAft>
                      </a:pPr>
                      <a:r>
                        <a:rPr lang="en-US" sz="1400" b="1" cap="none" spc="0">
                          <a:solidFill>
                            <a:schemeClr val="tx1"/>
                          </a:solidFill>
                          <a:effectLst/>
                        </a:rPr>
                        <a:t> </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38100" cmpd="sng">
                      <a:noFill/>
                    </a:lnT>
                    <a:lnB w="12700" cmpd="sng">
                      <a:noFill/>
                      <a:prstDash val="solid"/>
                    </a:lnB>
                    <a:noFill/>
                  </a:tcPr>
                </a:tc>
                <a:tc>
                  <a:txBody>
                    <a:bodyPr/>
                    <a:lstStyle/>
                    <a:p>
                      <a:pPr marL="0" marR="0" algn="ctr">
                        <a:spcBef>
                          <a:spcPts val="0"/>
                        </a:spcBef>
                        <a:spcAft>
                          <a:spcPts val="0"/>
                        </a:spcAft>
                      </a:pPr>
                      <a:r>
                        <a:rPr lang="en-US" sz="1400" b="1" cap="none" spc="0">
                          <a:solidFill>
                            <a:schemeClr val="tx1"/>
                          </a:solidFill>
                          <a:effectLst/>
                        </a:rPr>
                        <a:t>Cost</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38100" cmpd="sng">
                      <a:noFill/>
                    </a:lnT>
                    <a:lnB w="12700" cmpd="sng">
                      <a:noFill/>
                      <a:prstDash val="solid"/>
                    </a:lnB>
                    <a:noFill/>
                  </a:tcPr>
                </a:tc>
                <a:tc>
                  <a:txBody>
                    <a:bodyPr/>
                    <a:lstStyle/>
                    <a:p>
                      <a:pPr marL="0" marR="0" algn="ctr">
                        <a:spcBef>
                          <a:spcPts val="0"/>
                        </a:spcBef>
                        <a:spcAft>
                          <a:spcPts val="0"/>
                        </a:spcAft>
                      </a:pPr>
                      <a:r>
                        <a:rPr lang="en-US" sz="1400" b="1" cap="none" spc="0">
                          <a:solidFill>
                            <a:schemeClr val="tx1"/>
                          </a:solidFill>
                          <a:effectLst/>
                        </a:rPr>
                        <a:t>Size</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38100" cmpd="sng">
                      <a:noFill/>
                    </a:lnT>
                    <a:lnB w="12700" cmpd="sng">
                      <a:noFill/>
                      <a:prstDash val="solid"/>
                    </a:lnB>
                    <a:noFill/>
                  </a:tcPr>
                </a:tc>
                <a:tc>
                  <a:txBody>
                    <a:bodyPr/>
                    <a:lstStyle/>
                    <a:p>
                      <a:pPr marL="0" marR="0" algn="ctr">
                        <a:spcBef>
                          <a:spcPts val="0"/>
                        </a:spcBef>
                        <a:spcAft>
                          <a:spcPts val="0"/>
                        </a:spcAft>
                      </a:pPr>
                      <a:r>
                        <a:rPr lang="en-US" sz="1400" b="1" cap="none" spc="0">
                          <a:solidFill>
                            <a:schemeClr val="tx1"/>
                          </a:solidFill>
                          <a:effectLst/>
                        </a:rPr>
                        <a:t>Weight</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38100" cmpd="sng">
                      <a:noFill/>
                    </a:lnT>
                    <a:lnB w="12700" cmpd="sng">
                      <a:noFill/>
                      <a:prstDash val="solid"/>
                    </a:lnB>
                    <a:noFill/>
                  </a:tcPr>
                </a:tc>
                <a:tc>
                  <a:txBody>
                    <a:bodyPr/>
                    <a:lstStyle/>
                    <a:p>
                      <a:pPr marL="0" marR="0" algn="ctr">
                        <a:spcBef>
                          <a:spcPts val="0"/>
                        </a:spcBef>
                        <a:spcAft>
                          <a:spcPts val="0"/>
                        </a:spcAft>
                      </a:pPr>
                      <a:r>
                        <a:rPr lang="en-US" sz="1400" b="1" cap="none" spc="0">
                          <a:solidFill>
                            <a:schemeClr val="tx1"/>
                          </a:solidFill>
                          <a:effectLst/>
                        </a:rPr>
                        <a:t>Power</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38100" cmpd="sng">
                      <a:noFill/>
                    </a:lnT>
                    <a:lnB w="12700" cmpd="sng">
                      <a:noFill/>
                      <a:prstDash val="solid"/>
                    </a:lnB>
                    <a:noFill/>
                  </a:tcPr>
                </a:tc>
                <a:tc>
                  <a:txBody>
                    <a:bodyPr/>
                    <a:lstStyle/>
                    <a:p>
                      <a:pPr marL="0" marR="0" algn="ctr">
                        <a:spcBef>
                          <a:spcPts val="0"/>
                        </a:spcBef>
                        <a:spcAft>
                          <a:spcPts val="0"/>
                        </a:spcAft>
                      </a:pPr>
                      <a:r>
                        <a:rPr lang="en-US" sz="1400" b="1" cap="none" spc="0">
                          <a:solidFill>
                            <a:schemeClr val="tx1"/>
                          </a:solidFill>
                          <a:effectLst/>
                        </a:rPr>
                        <a:t>Sample Rate</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38100" cmpd="sng">
                      <a:noFill/>
                    </a:lnT>
                    <a:lnB w="12700" cmpd="sng">
                      <a:noFill/>
                      <a:prstDash val="solid"/>
                    </a:lnB>
                    <a:noFill/>
                  </a:tcPr>
                </a:tc>
                <a:tc>
                  <a:txBody>
                    <a:bodyPr/>
                    <a:lstStyle/>
                    <a:p>
                      <a:pPr marL="0" marR="0" algn="ctr">
                        <a:spcBef>
                          <a:spcPts val="0"/>
                        </a:spcBef>
                        <a:spcAft>
                          <a:spcPts val="0"/>
                        </a:spcAft>
                      </a:pPr>
                      <a:r>
                        <a:rPr lang="en-US" sz="1400" b="1" cap="none" spc="0">
                          <a:solidFill>
                            <a:schemeClr val="tx1"/>
                          </a:solidFill>
                          <a:effectLst/>
                        </a:rPr>
                        <a:t>Accuracy</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38100" cmpd="sng">
                      <a:noFill/>
                    </a:lnT>
                    <a:lnB w="12700" cmpd="sng">
                      <a:noFill/>
                      <a:prstDash val="solid"/>
                    </a:lnB>
                    <a:noFill/>
                  </a:tcPr>
                </a:tc>
                <a:tc>
                  <a:txBody>
                    <a:bodyPr/>
                    <a:lstStyle/>
                    <a:p>
                      <a:pPr marL="0" marR="0" algn="ctr">
                        <a:spcBef>
                          <a:spcPts val="0"/>
                        </a:spcBef>
                        <a:spcAft>
                          <a:spcPts val="0"/>
                        </a:spcAft>
                      </a:pPr>
                      <a:r>
                        <a:rPr lang="en-US" sz="1400" b="1" cap="none" spc="0">
                          <a:solidFill>
                            <a:schemeClr val="tx1"/>
                          </a:solidFill>
                          <a:effectLst/>
                        </a:rPr>
                        <a:t>Ease of Application</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3839107364"/>
                  </a:ext>
                </a:extLst>
              </a:tr>
              <a:tr h="391519">
                <a:tc>
                  <a:txBody>
                    <a:bodyPr/>
                    <a:lstStyle/>
                    <a:p>
                      <a:pPr marL="0" marR="0" algn="ctr">
                        <a:spcBef>
                          <a:spcPts val="0"/>
                        </a:spcBef>
                        <a:spcAft>
                          <a:spcPts val="0"/>
                        </a:spcAft>
                      </a:pPr>
                      <a:r>
                        <a:rPr lang="en-US" sz="1400" b="1" cap="none" spc="0">
                          <a:solidFill>
                            <a:schemeClr val="tx1"/>
                          </a:solidFill>
                          <a:effectLst/>
                        </a:rPr>
                        <a:t>Cost</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2</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3</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2</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2</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3</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2</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950201200"/>
                  </a:ext>
                </a:extLst>
              </a:tr>
              <a:tr h="391519">
                <a:tc>
                  <a:txBody>
                    <a:bodyPr/>
                    <a:lstStyle/>
                    <a:p>
                      <a:pPr marL="0" marR="0" algn="ctr">
                        <a:spcBef>
                          <a:spcPts val="0"/>
                        </a:spcBef>
                        <a:spcAft>
                          <a:spcPts val="0"/>
                        </a:spcAft>
                      </a:pPr>
                      <a:r>
                        <a:rPr lang="en-US" sz="1400" b="1" cap="none" spc="0">
                          <a:solidFill>
                            <a:schemeClr val="tx1"/>
                          </a:solidFill>
                          <a:effectLst/>
                        </a:rPr>
                        <a:t>Size</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3</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2</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3</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2</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398131176"/>
                  </a:ext>
                </a:extLst>
              </a:tr>
              <a:tr h="391519">
                <a:tc>
                  <a:txBody>
                    <a:bodyPr/>
                    <a:lstStyle/>
                    <a:p>
                      <a:pPr marL="0" marR="0" algn="ctr">
                        <a:spcBef>
                          <a:spcPts val="0"/>
                        </a:spcBef>
                        <a:spcAft>
                          <a:spcPts val="0"/>
                        </a:spcAft>
                      </a:pPr>
                      <a:r>
                        <a:rPr lang="en-US" sz="1400" b="1" cap="none" spc="0">
                          <a:solidFill>
                            <a:schemeClr val="tx1"/>
                          </a:solidFill>
                          <a:effectLst/>
                        </a:rPr>
                        <a:t>Weight</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1211787577"/>
                  </a:ext>
                </a:extLst>
              </a:tr>
              <a:tr h="391519">
                <a:tc>
                  <a:txBody>
                    <a:bodyPr/>
                    <a:lstStyle/>
                    <a:p>
                      <a:pPr marL="0" marR="0" algn="ctr">
                        <a:spcBef>
                          <a:spcPts val="0"/>
                        </a:spcBef>
                        <a:spcAft>
                          <a:spcPts val="0"/>
                        </a:spcAft>
                      </a:pPr>
                      <a:r>
                        <a:rPr lang="en-US" sz="1400" b="1" cap="none" spc="0">
                          <a:solidFill>
                            <a:schemeClr val="tx1"/>
                          </a:solidFill>
                          <a:effectLst/>
                        </a:rPr>
                        <a:t>Power</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3</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2</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2</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38492834"/>
                  </a:ext>
                </a:extLst>
              </a:tr>
              <a:tr h="391519">
                <a:tc>
                  <a:txBody>
                    <a:bodyPr/>
                    <a:lstStyle/>
                    <a:p>
                      <a:pPr marL="0" marR="0" algn="ctr">
                        <a:spcBef>
                          <a:spcPts val="0"/>
                        </a:spcBef>
                        <a:spcAft>
                          <a:spcPts val="0"/>
                        </a:spcAft>
                      </a:pPr>
                      <a:r>
                        <a:rPr lang="en-US" sz="1400" b="1" cap="none" spc="0">
                          <a:solidFill>
                            <a:schemeClr val="tx1"/>
                          </a:solidFill>
                          <a:effectLst/>
                        </a:rPr>
                        <a:t>Sample Rate</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3</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1166805469"/>
                  </a:ext>
                </a:extLst>
              </a:tr>
              <a:tr h="391519">
                <a:tc>
                  <a:txBody>
                    <a:bodyPr/>
                    <a:lstStyle/>
                    <a:p>
                      <a:pPr marL="0" marR="0" algn="ctr">
                        <a:spcBef>
                          <a:spcPts val="0"/>
                        </a:spcBef>
                        <a:spcAft>
                          <a:spcPts val="0"/>
                        </a:spcAft>
                      </a:pPr>
                      <a:r>
                        <a:rPr lang="en-US" sz="1400" b="1" cap="none" spc="0">
                          <a:solidFill>
                            <a:schemeClr val="tx1"/>
                          </a:solidFill>
                          <a:effectLst/>
                        </a:rPr>
                        <a:t>Accuracy</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3</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919851117"/>
                  </a:ext>
                </a:extLst>
              </a:tr>
              <a:tr h="600770">
                <a:tc>
                  <a:txBody>
                    <a:bodyPr/>
                    <a:lstStyle/>
                    <a:p>
                      <a:pPr marL="0" marR="0" algn="ctr">
                        <a:spcBef>
                          <a:spcPts val="0"/>
                        </a:spcBef>
                        <a:spcAft>
                          <a:spcPts val="0"/>
                        </a:spcAft>
                      </a:pPr>
                      <a:r>
                        <a:rPr lang="en-US" sz="1400" b="1" cap="none" spc="0">
                          <a:solidFill>
                            <a:schemeClr val="tx1"/>
                          </a:solidFill>
                          <a:effectLst/>
                        </a:rPr>
                        <a:t>Ease of Application</a:t>
                      </a:r>
                      <a:endParaRPr lang="en-US" sz="1400" b="1"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3</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0.5</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rPr>
                        <a:t>1</a:t>
                      </a:r>
                      <a:endParaRPr lang="en-US" sz="1400" cap="none" spc="0">
                        <a:solidFill>
                          <a:schemeClr val="tx1"/>
                        </a:solidFill>
                        <a:effectLst/>
                        <a:latin typeface="Times New Roman" panose="02020603050405020304" pitchFamily="18" charset="0"/>
                        <a:ea typeface="SimSun" panose="02010600030101010101" pitchFamily="2" charset="-122"/>
                        <a:cs typeface="Arial" panose="020B0604020202020204" pitchFamily="34" charset="0"/>
                      </a:endParaRP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2484018998"/>
                  </a:ext>
                </a:extLst>
              </a:tr>
              <a:tr h="391519">
                <a:tc>
                  <a:txBody>
                    <a:bodyPr/>
                    <a:lstStyle/>
                    <a:p>
                      <a:pPr marL="0" marR="0" algn="ctr">
                        <a:spcBef>
                          <a:spcPts val="0"/>
                        </a:spcBef>
                        <a:spcAft>
                          <a:spcPts val="0"/>
                        </a:spcAft>
                      </a:pPr>
                      <a:r>
                        <a:rPr lang="en-US" sz="1400" b="1" cap="none" spc="0">
                          <a:solidFill>
                            <a:schemeClr val="tx1"/>
                          </a:solidFill>
                          <a:effectLst/>
                          <a:latin typeface="+mn-lt"/>
                          <a:ea typeface="SimSun" panose="02010600030101010101" pitchFamily="2" charset="-122"/>
                          <a:cs typeface="Times New Roman" panose="02020603050405020304" pitchFamily="18" charset="0"/>
                        </a:rPr>
                        <a:t>Sum</a:t>
                      </a: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latin typeface="+mn-lt"/>
                          <a:ea typeface="SimSun" panose="02010600030101010101" pitchFamily="2" charset="-122"/>
                          <a:cs typeface="Arial" panose="020B0604020202020204" pitchFamily="34" charset="0"/>
                        </a:rPr>
                        <a:t>4.5</a:t>
                      </a: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latin typeface="+mn-lt"/>
                          <a:ea typeface="SimSun" panose="02010600030101010101" pitchFamily="2" charset="-122"/>
                          <a:cs typeface="Arial" panose="020B0604020202020204" pitchFamily="34" charset="0"/>
                        </a:rPr>
                        <a:t>7.5</a:t>
                      </a: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latin typeface="+mn-lt"/>
                          <a:ea typeface="SimSun" panose="02010600030101010101" pitchFamily="2" charset="-122"/>
                          <a:cs typeface="Arial" panose="020B0604020202020204" pitchFamily="34" charset="0"/>
                        </a:rPr>
                        <a:t>19</a:t>
                      </a: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latin typeface="+mn-lt"/>
                          <a:ea typeface="SimSun" panose="02010600030101010101" pitchFamily="2" charset="-122"/>
                          <a:cs typeface="Arial" panose="020B0604020202020204" pitchFamily="34" charset="0"/>
                        </a:rPr>
                        <a:t>6</a:t>
                      </a: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latin typeface="+mn-lt"/>
                          <a:ea typeface="SimSun" panose="02010600030101010101" pitchFamily="2" charset="-122"/>
                          <a:cs typeface="Arial" panose="020B0604020202020204" pitchFamily="34" charset="0"/>
                        </a:rPr>
                        <a:t>9</a:t>
                      </a: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latin typeface="+mn-lt"/>
                          <a:ea typeface="SimSun" panose="02010600030101010101" pitchFamily="2" charset="-122"/>
                          <a:cs typeface="Arial" panose="020B0604020202020204" pitchFamily="34" charset="0"/>
                        </a:rPr>
                        <a:t>11.5</a:t>
                      </a: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algn="ctr">
                        <a:spcBef>
                          <a:spcPts val="0"/>
                        </a:spcBef>
                        <a:spcAft>
                          <a:spcPts val="0"/>
                        </a:spcAft>
                      </a:pPr>
                      <a:r>
                        <a:rPr lang="en-US" sz="1400" cap="none" spc="0">
                          <a:solidFill>
                            <a:schemeClr val="tx1"/>
                          </a:solidFill>
                          <a:effectLst/>
                          <a:latin typeface="+mn-lt"/>
                          <a:ea typeface="SimSun" panose="02010600030101010101" pitchFamily="2" charset="-122"/>
                          <a:cs typeface="Arial" panose="020B0604020202020204" pitchFamily="34" charset="0"/>
                        </a:rPr>
                        <a:t>8.5</a:t>
                      </a:r>
                    </a:p>
                  </a:txBody>
                  <a:tcPr marL="97278" marR="97278" marT="97278" marB="97278"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094737956"/>
                  </a:ext>
                </a:extLst>
              </a:tr>
            </a:tbl>
          </a:graphicData>
        </a:graphic>
      </p:graphicFrame>
    </p:spTree>
    <p:extLst>
      <p:ext uri="{BB962C8B-B14F-4D97-AF65-F5344CB8AC3E}">
        <p14:creationId xmlns:p14="http://schemas.microsoft.com/office/powerpoint/2010/main" val="4062368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69DF285-2A21-404C-A8BB-945099C59496}"/>
              </a:ext>
            </a:extLst>
          </p:cNvPr>
          <p:cNvSpPr>
            <a:spLocks noGrp="1"/>
          </p:cNvSpPr>
          <p:nvPr>
            <p:ph type="ftr" sz="quarter" idx="11"/>
          </p:nvPr>
        </p:nvSpPr>
        <p:spPr>
          <a:xfrm>
            <a:off x="6382789" y="6347763"/>
            <a:ext cx="2553393" cy="258914"/>
          </a:xfrm>
        </p:spPr>
        <p:txBody>
          <a:bodyPr anchor="ctr">
            <a:normAutofit/>
          </a:bodyPr>
          <a:lstStyle/>
          <a:p>
            <a:pPr>
              <a:lnSpc>
                <a:spcPct val="90000"/>
              </a:lnSpc>
              <a:spcAft>
                <a:spcPts val="600"/>
              </a:spcAft>
            </a:pPr>
            <a:r>
              <a:rPr lang="en-US"/>
              <a:t>Nicholas </a:t>
            </a:r>
            <a:r>
              <a:rPr lang="en-US" err="1"/>
              <a:t>Billmire</a:t>
            </a:r>
            <a:endParaRPr lang="en-US"/>
          </a:p>
        </p:txBody>
      </p:sp>
      <p:sp>
        <p:nvSpPr>
          <p:cNvPr id="4" name="Slide Number Placeholder 3">
            <a:extLst>
              <a:ext uri="{FF2B5EF4-FFF2-40B4-BE49-F238E27FC236}">
                <a16:creationId xmlns:a16="http://schemas.microsoft.com/office/drawing/2014/main" id="{B28A9105-4C7A-22E8-BCB6-D4DFCFF710D0}"/>
              </a:ext>
            </a:extLst>
          </p:cNvPr>
          <p:cNvSpPr>
            <a:spLocks noGrp="1"/>
          </p:cNvSpPr>
          <p:nvPr>
            <p:ph type="sldNum" sz="quarter" idx="12"/>
          </p:nvPr>
        </p:nvSpPr>
        <p:spPr>
          <a:xfrm>
            <a:off x="10299434" y="6329171"/>
            <a:ext cx="731520" cy="274320"/>
          </a:xfrm>
        </p:spPr>
        <p:txBody>
          <a:bodyPr anchor="ctr">
            <a:normAutofit/>
          </a:bodyPr>
          <a:lstStyle/>
          <a:p>
            <a:pPr>
              <a:spcAft>
                <a:spcPts val="600"/>
              </a:spcAft>
            </a:pPr>
            <a:fld id="{A5AEF524-62EC-C340-82A1-9F47B6C43E55}" type="slidenum">
              <a:rPr lang="en-US" smtClean="0"/>
              <a:pPr>
                <a:spcAft>
                  <a:spcPts val="600"/>
                </a:spcAft>
              </a:pPr>
              <a:t>12</a:t>
            </a:fld>
            <a:endParaRPr lang="en-US"/>
          </a:p>
        </p:txBody>
      </p:sp>
      <p:sp>
        <p:nvSpPr>
          <p:cNvPr id="5" name="Title 4">
            <a:extLst>
              <a:ext uri="{FF2B5EF4-FFF2-40B4-BE49-F238E27FC236}">
                <a16:creationId xmlns:a16="http://schemas.microsoft.com/office/drawing/2014/main" id="{FC67F7FD-6B8C-3277-BCC7-79EFB06A4DF6}"/>
              </a:ext>
            </a:extLst>
          </p:cNvPr>
          <p:cNvSpPr>
            <a:spLocks noGrp="1"/>
          </p:cNvSpPr>
          <p:nvPr>
            <p:ph type="title"/>
          </p:nvPr>
        </p:nvSpPr>
        <p:spPr>
          <a:xfrm>
            <a:off x="813816" y="457200"/>
            <a:ext cx="8485632" cy="960276"/>
          </a:xfrm>
        </p:spPr>
        <p:txBody>
          <a:bodyPr anchor="b">
            <a:normAutofit/>
          </a:bodyPr>
          <a:lstStyle/>
          <a:p>
            <a:r>
              <a:rPr lang="en-US"/>
              <a:t>Concept Selection</a:t>
            </a:r>
          </a:p>
        </p:txBody>
      </p:sp>
      <p:sp>
        <p:nvSpPr>
          <p:cNvPr id="8" name="TextBox 7">
            <a:extLst>
              <a:ext uri="{FF2B5EF4-FFF2-40B4-BE49-F238E27FC236}">
                <a16:creationId xmlns:a16="http://schemas.microsoft.com/office/drawing/2014/main" id="{438F0063-5156-191B-F699-BDC25E687ED8}"/>
              </a:ext>
            </a:extLst>
          </p:cNvPr>
          <p:cNvSpPr txBox="1"/>
          <p:nvPr/>
        </p:nvSpPr>
        <p:spPr>
          <a:xfrm>
            <a:off x="1575816" y="1417476"/>
            <a:ext cx="2321469" cy="461665"/>
          </a:xfrm>
          <a:prstGeom prst="rect">
            <a:avLst/>
          </a:prstGeom>
          <a:noFill/>
        </p:spPr>
        <p:txBody>
          <a:bodyPr wrap="none" lIns="91440" tIns="45720" rIns="91440" bIns="45720" rtlCol="0" anchor="t">
            <a:spAutoFit/>
          </a:bodyPr>
          <a:lstStyle/>
          <a:p>
            <a:r>
              <a:rPr lang="en-US" sz="2400" b="1"/>
              <a:t>House of Quality</a:t>
            </a:r>
            <a:endParaRPr lang="en-US" sz="2400" b="1">
              <a:ea typeface="Calibri"/>
              <a:cs typeface="Calibri"/>
            </a:endParaRPr>
          </a:p>
        </p:txBody>
      </p:sp>
      <p:pic>
        <p:nvPicPr>
          <p:cNvPr id="7" name="Content Placeholder 6">
            <a:extLst>
              <a:ext uri="{FF2B5EF4-FFF2-40B4-BE49-F238E27FC236}">
                <a16:creationId xmlns:a16="http://schemas.microsoft.com/office/drawing/2014/main" id="{C5F965B6-4872-15D9-30D4-F87E13FB1936}"/>
              </a:ext>
            </a:extLst>
          </p:cNvPr>
          <p:cNvPicPr>
            <a:picLocks noGrp="1" noChangeAspect="1"/>
          </p:cNvPicPr>
          <p:nvPr>
            <p:ph idx="1"/>
          </p:nvPr>
        </p:nvPicPr>
        <p:blipFill>
          <a:blip r:embed="rId2"/>
          <a:stretch>
            <a:fillRect/>
          </a:stretch>
        </p:blipFill>
        <p:spPr>
          <a:xfrm>
            <a:off x="1577719" y="1825625"/>
            <a:ext cx="7517111" cy="4346575"/>
          </a:xfrm>
        </p:spPr>
      </p:pic>
    </p:spTree>
    <p:extLst>
      <p:ext uri="{BB962C8B-B14F-4D97-AF65-F5344CB8AC3E}">
        <p14:creationId xmlns:p14="http://schemas.microsoft.com/office/powerpoint/2010/main" val="2986563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69DF285-2A21-404C-A8BB-945099C59496}"/>
              </a:ext>
            </a:extLst>
          </p:cNvPr>
          <p:cNvSpPr>
            <a:spLocks noGrp="1"/>
          </p:cNvSpPr>
          <p:nvPr>
            <p:ph type="ftr" sz="quarter" idx="11"/>
          </p:nvPr>
        </p:nvSpPr>
        <p:spPr>
          <a:xfrm>
            <a:off x="6382789" y="6347763"/>
            <a:ext cx="2470579" cy="258914"/>
          </a:xfrm>
        </p:spPr>
        <p:txBody>
          <a:bodyPr anchor="ctr">
            <a:normAutofit/>
          </a:bodyPr>
          <a:lstStyle/>
          <a:p>
            <a:pPr>
              <a:lnSpc>
                <a:spcPct val="90000"/>
              </a:lnSpc>
              <a:spcAft>
                <a:spcPts val="600"/>
              </a:spcAft>
            </a:pPr>
            <a:r>
              <a:rPr lang="en-US"/>
              <a:t>Nicholas </a:t>
            </a:r>
            <a:r>
              <a:rPr lang="en-US" err="1"/>
              <a:t>Billmire</a:t>
            </a:r>
            <a:endParaRPr lang="en-US"/>
          </a:p>
        </p:txBody>
      </p:sp>
      <p:sp>
        <p:nvSpPr>
          <p:cNvPr id="4" name="Slide Number Placeholder 3">
            <a:extLst>
              <a:ext uri="{FF2B5EF4-FFF2-40B4-BE49-F238E27FC236}">
                <a16:creationId xmlns:a16="http://schemas.microsoft.com/office/drawing/2014/main" id="{B28A9105-4C7A-22E8-BCB6-D4DFCFF710D0}"/>
              </a:ext>
            </a:extLst>
          </p:cNvPr>
          <p:cNvSpPr>
            <a:spLocks noGrp="1"/>
          </p:cNvSpPr>
          <p:nvPr>
            <p:ph type="sldNum" sz="quarter" idx="12"/>
          </p:nvPr>
        </p:nvSpPr>
        <p:spPr>
          <a:xfrm>
            <a:off x="10299434" y="6329171"/>
            <a:ext cx="731520" cy="274320"/>
          </a:xfrm>
        </p:spPr>
        <p:txBody>
          <a:bodyPr anchor="ctr">
            <a:normAutofit/>
          </a:bodyPr>
          <a:lstStyle/>
          <a:p>
            <a:pPr>
              <a:spcAft>
                <a:spcPts val="600"/>
              </a:spcAft>
            </a:pPr>
            <a:fld id="{A5AEF524-62EC-C340-82A1-9F47B6C43E55}" type="slidenum">
              <a:rPr lang="en-US" smtClean="0"/>
              <a:pPr>
                <a:spcAft>
                  <a:spcPts val="600"/>
                </a:spcAft>
              </a:pPr>
              <a:t>13</a:t>
            </a:fld>
            <a:endParaRPr lang="en-US"/>
          </a:p>
        </p:txBody>
      </p:sp>
      <p:sp>
        <p:nvSpPr>
          <p:cNvPr id="5" name="Title 4">
            <a:extLst>
              <a:ext uri="{FF2B5EF4-FFF2-40B4-BE49-F238E27FC236}">
                <a16:creationId xmlns:a16="http://schemas.microsoft.com/office/drawing/2014/main" id="{FC67F7FD-6B8C-3277-BCC7-79EFB06A4DF6}"/>
              </a:ext>
            </a:extLst>
          </p:cNvPr>
          <p:cNvSpPr>
            <a:spLocks noGrp="1"/>
          </p:cNvSpPr>
          <p:nvPr>
            <p:ph type="title"/>
          </p:nvPr>
        </p:nvSpPr>
        <p:spPr>
          <a:xfrm>
            <a:off x="813816" y="457200"/>
            <a:ext cx="8485632" cy="960276"/>
          </a:xfrm>
        </p:spPr>
        <p:txBody>
          <a:bodyPr anchor="b">
            <a:normAutofit/>
          </a:bodyPr>
          <a:lstStyle/>
          <a:p>
            <a:r>
              <a:rPr lang="en-US"/>
              <a:t>Concept Selection</a:t>
            </a:r>
          </a:p>
        </p:txBody>
      </p:sp>
      <p:sp>
        <p:nvSpPr>
          <p:cNvPr id="8" name="TextBox 7">
            <a:extLst>
              <a:ext uri="{FF2B5EF4-FFF2-40B4-BE49-F238E27FC236}">
                <a16:creationId xmlns:a16="http://schemas.microsoft.com/office/drawing/2014/main" id="{438F0063-5156-191B-F699-BDC25E687ED8}"/>
              </a:ext>
            </a:extLst>
          </p:cNvPr>
          <p:cNvSpPr txBox="1"/>
          <p:nvPr/>
        </p:nvSpPr>
        <p:spPr>
          <a:xfrm>
            <a:off x="1151401" y="1365131"/>
            <a:ext cx="1625318" cy="461665"/>
          </a:xfrm>
          <a:prstGeom prst="rect">
            <a:avLst/>
          </a:prstGeom>
          <a:noFill/>
        </p:spPr>
        <p:txBody>
          <a:bodyPr wrap="square" rtlCol="0">
            <a:spAutoFit/>
          </a:bodyPr>
          <a:lstStyle/>
          <a:p>
            <a:r>
              <a:rPr lang="en-US" sz="2400" b="1"/>
              <a:t>Concept 1</a:t>
            </a:r>
          </a:p>
        </p:txBody>
      </p:sp>
      <p:sp>
        <p:nvSpPr>
          <p:cNvPr id="9" name="TextBox 8">
            <a:extLst>
              <a:ext uri="{FF2B5EF4-FFF2-40B4-BE49-F238E27FC236}">
                <a16:creationId xmlns:a16="http://schemas.microsoft.com/office/drawing/2014/main" id="{98D6D7D0-B3E3-D49E-AEC9-68E24095B0F3}"/>
              </a:ext>
            </a:extLst>
          </p:cNvPr>
          <p:cNvSpPr txBox="1"/>
          <p:nvPr/>
        </p:nvSpPr>
        <p:spPr>
          <a:xfrm>
            <a:off x="4441771" y="1391303"/>
            <a:ext cx="1572604" cy="461665"/>
          </a:xfrm>
          <a:prstGeom prst="rect">
            <a:avLst/>
          </a:prstGeom>
          <a:noFill/>
        </p:spPr>
        <p:txBody>
          <a:bodyPr wrap="square" rtlCol="0">
            <a:spAutoFit/>
          </a:bodyPr>
          <a:lstStyle/>
          <a:p>
            <a:r>
              <a:rPr lang="en-US" sz="2400" b="1"/>
              <a:t>Concept 2</a:t>
            </a:r>
          </a:p>
        </p:txBody>
      </p:sp>
      <p:sp>
        <p:nvSpPr>
          <p:cNvPr id="10" name="TextBox 9">
            <a:extLst>
              <a:ext uri="{FF2B5EF4-FFF2-40B4-BE49-F238E27FC236}">
                <a16:creationId xmlns:a16="http://schemas.microsoft.com/office/drawing/2014/main" id="{09308819-AC44-EF98-98A5-270EE2FFE967}"/>
              </a:ext>
            </a:extLst>
          </p:cNvPr>
          <p:cNvSpPr txBox="1"/>
          <p:nvPr/>
        </p:nvSpPr>
        <p:spPr>
          <a:xfrm>
            <a:off x="7341868" y="1400699"/>
            <a:ext cx="1572604" cy="461665"/>
          </a:xfrm>
          <a:prstGeom prst="rect">
            <a:avLst/>
          </a:prstGeom>
          <a:noFill/>
        </p:spPr>
        <p:txBody>
          <a:bodyPr wrap="square" rtlCol="0">
            <a:spAutoFit/>
          </a:bodyPr>
          <a:lstStyle/>
          <a:p>
            <a:r>
              <a:rPr lang="en-US" sz="2400" b="1"/>
              <a:t>Concept 3</a:t>
            </a:r>
          </a:p>
        </p:txBody>
      </p:sp>
      <p:sp>
        <p:nvSpPr>
          <p:cNvPr id="13" name="TextBox 12">
            <a:extLst>
              <a:ext uri="{FF2B5EF4-FFF2-40B4-BE49-F238E27FC236}">
                <a16:creationId xmlns:a16="http://schemas.microsoft.com/office/drawing/2014/main" id="{43E7DBB3-6B90-4138-7FE0-D995121FB734}"/>
              </a:ext>
            </a:extLst>
          </p:cNvPr>
          <p:cNvSpPr txBox="1"/>
          <p:nvPr/>
        </p:nvSpPr>
        <p:spPr>
          <a:xfrm>
            <a:off x="3853779" y="1826794"/>
            <a:ext cx="2754410" cy="2677656"/>
          </a:xfrm>
          <a:prstGeom prst="rect">
            <a:avLst/>
          </a:prstGeom>
          <a:noFill/>
        </p:spPr>
        <p:txBody>
          <a:bodyPr wrap="square" rtlCol="0">
            <a:spAutoFit/>
          </a:bodyPr>
          <a:lstStyle/>
          <a:p>
            <a:r>
              <a:rPr lang="en-US" sz="1400"/>
              <a:t>Integrate a set of gloves and socks that communicate via RFID and contain heart rate, blood pressure, core body temperature, and Galvanic skin response (GSR) sensors that use RFID to report data back to a PCB containing an MCU and memory for processing and storage. The gloves can be environmental sensors and the socks can be internal sensors, or vice versa. </a:t>
            </a:r>
          </a:p>
        </p:txBody>
      </p:sp>
      <p:sp>
        <p:nvSpPr>
          <p:cNvPr id="14" name="TextBox 13">
            <a:extLst>
              <a:ext uri="{FF2B5EF4-FFF2-40B4-BE49-F238E27FC236}">
                <a16:creationId xmlns:a16="http://schemas.microsoft.com/office/drawing/2014/main" id="{90505ADD-B12A-80BB-9ECD-C152AD0706FD}"/>
              </a:ext>
            </a:extLst>
          </p:cNvPr>
          <p:cNvSpPr txBox="1"/>
          <p:nvPr/>
        </p:nvSpPr>
        <p:spPr>
          <a:xfrm>
            <a:off x="6608188" y="1826794"/>
            <a:ext cx="3039964" cy="3539430"/>
          </a:xfrm>
          <a:prstGeom prst="rect">
            <a:avLst/>
          </a:prstGeom>
          <a:noFill/>
        </p:spPr>
        <p:txBody>
          <a:bodyPr wrap="square" rtlCol="0">
            <a:spAutoFit/>
          </a:bodyPr>
          <a:lstStyle/>
          <a:p>
            <a:r>
              <a:rPr lang="en-US" sz="1400"/>
              <a:t>Create a wearable sock with a heart rate sensor, on-toe pulse oximeter, thermometer, and Galvanic skin response sensor. External to the sock, shall be a suite of environmental sensors, including a CO2 sensor, pressure sensor, humidity sensor, and an accelerometer. If multiple sensors are utilized for one particular measurement, the data collected will be taken as best average. The sensor data shall be sampled, timestamped, and logged in CSV format for transmission to another device via either a wired serial connection or RFID. </a:t>
            </a:r>
          </a:p>
        </p:txBody>
      </p:sp>
      <p:sp>
        <p:nvSpPr>
          <p:cNvPr id="16" name="TextBox 15">
            <a:extLst>
              <a:ext uri="{FF2B5EF4-FFF2-40B4-BE49-F238E27FC236}">
                <a16:creationId xmlns:a16="http://schemas.microsoft.com/office/drawing/2014/main" id="{E5DF8767-5D94-1339-877F-147DCA4AE9DE}"/>
              </a:ext>
            </a:extLst>
          </p:cNvPr>
          <p:cNvSpPr txBox="1"/>
          <p:nvPr/>
        </p:nvSpPr>
        <p:spPr>
          <a:xfrm>
            <a:off x="813816" y="1832743"/>
            <a:ext cx="3039963" cy="3970318"/>
          </a:xfrm>
          <a:prstGeom prst="rect">
            <a:avLst/>
          </a:prstGeom>
          <a:noFill/>
        </p:spPr>
        <p:txBody>
          <a:bodyPr wrap="square" rtlCol="0">
            <a:spAutoFit/>
          </a:bodyPr>
          <a:lstStyle/>
          <a:p>
            <a:r>
              <a:rPr lang="en-US" sz="1400"/>
              <a:t>The spacesuit sensing unit comprises two main components: an internal wearable stocking worn by the astronaut underneath the base suit and an external device attachable to the suit or backpack. Both units wirelessly transmit data to an external control system, such as a laptop or desktop, for close monitoring of the astronaut's condition. The internal unit features sensors for tracking body temperature, blood oxygen levels, heart rate, sweat levels, and suit pressure. The external unit monitors environmental factors like angular acceleration, ambient temperature, humidity, gas presence, and radiation exposure around the astronaut.</a:t>
            </a:r>
          </a:p>
        </p:txBody>
      </p:sp>
    </p:spTree>
    <p:extLst>
      <p:ext uri="{BB962C8B-B14F-4D97-AF65-F5344CB8AC3E}">
        <p14:creationId xmlns:p14="http://schemas.microsoft.com/office/powerpoint/2010/main" val="1377671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10E542BA-CE17-8751-9FC4-BBE8B44C3325}"/>
              </a:ext>
            </a:extLst>
          </p:cNvPr>
          <p:cNvGraphicFramePr>
            <a:graphicFrameLocks noGrp="1"/>
          </p:cNvGraphicFramePr>
          <p:nvPr>
            <p:ph idx="1"/>
            <p:extLst>
              <p:ext uri="{D42A27DB-BD31-4B8C-83A1-F6EECF244321}">
                <p14:modId xmlns:p14="http://schemas.microsoft.com/office/powerpoint/2010/main" val="1606491487"/>
              </p:ext>
            </p:extLst>
          </p:nvPr>
        </p:nvGraphicFramePr>
        <p:xfrm>
          <a:off x="1871255" y="1781253"/>
          <a:ext cx="6370753" cy="3730689"/>
        </p:xfrm>
        <a:graphic>
          <a:graphicData uri="http://schemas.openxmlformats.org/drawingml/2006/table">
            <a:tbl>
              <a:tblPr firstRow="1" firstCol="1" bandRow="1">
                <a:tableStyleId>{5C22544A-7EE6-4342-B048-85BDC9FD1C3A}</a:tableStyleId>
              </a:tblPr>
              <a:tblGrid>
                <a:gridCol w="1362931">
                  <a:extLst>
                    <a:ext uri="{9D8B030D-6E8A-4147-A177-3AD203B41FA5}">
                      <a16:colId xmlns:a16="http://schemas.microsoft.com/office/drawing/2014/main" val="4010911724"/>
                    </a:ext>
                  </a:extLst>
                </a:gridCol>
                <a:gridCol w="424492">
                  <a:extLst>
                    <a:ext uri="{9D8B030D-6E8A-4147-A177-3AD203B41FA5}">
                      <a16:colId xmlns:a16="http://schemas.microsoft.com/office/drawing/2014/main" val="1173171785"/>
                    </a:ext>
                  </a:extLst>
                </a:gridCol>
                <a:gridCol w="1543530">
                  <a:extLst>
                    <a:ext uri="{9D8B030D-6E8A-4147-A177-3AD203B41FA5}">
                      <a16:colId xmlns:a16="http://schemas.microsoft.com/office/drawing/2014/main" val="4129536377"/>
                    </a:ext>
                  </a:extLst>
                </a:gridCol>
                <a:gridCol w="1519900">
                  <a:extLst>
                    <a:ext uri="{9D8B030D-6E8A-4147-A177-3AD203B41FA5}">
                      <a16:colId xmlns:a16="http://schemas.microsoft.com/office/drawing/2014/main" val="3337212321"/>
                    </a:ext>
                  </a:extLst>
                </a:gridCol>
                <a:gridCol w="1519900">
                  <a:extLst>
                    <a:ext uri="{9D8B030D-6E8A-4147-A177-3AD203B41FA5}">
                      <a16:colId xmlns:a16="http://schemas.microsoft.com/office/drawing/2014/main" val="1625236404"/>
                    </a:ext>
                  </a:extLst>
                </a:gridCol>
              </a:tblGrid>
              <a:tr h="0">
                <a:tc gridSpan="2">
                  <a:txBody>
                    <a:bodyPr/>
                    <a:lstStyle/>
                    <a:p>
                      <a:pPr marL="0" marR="0" algn="just">
                        <a:spcBef>
                          <a:spcPts val="0"/>
                        </a:spcBef>
                        <a:spcAft>
                          <a:spcPts val="0"/>
                        </a:spcAft>
                      </a:pPr>
                      <a:endParaRPr lang="en-US" sz="180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hMerge="1">
                  <a:txBody>
                    <a:bodyPr/>
                    <a:lstStyle/>
                    <a:p>
                      <a:endParaRPr lang="en-US"/>
                    </a:p>
                  </a:txBody>
                  <a:tcPr/>
                </a:tc>
                <a:tc>
                  <a:txBody>
                    <a:bodyPr/>
                    <a:lstStyle/>
                    <a:p>
                      <a:pPr marL="0" marR="0" algn="ctr">
                        <a:spcBef>
                          <a:spcPts val="0"/>
                        </a:spcBef>
                        <a:spcAft>
                          <a:spcPts val="0"/>
                        </a:spcAft>
                      </a:pPr>
                      <a:r>
                        <a:rPr lang="en-US" sz="1800" dirty="0">
                          <a:effectLst/>
                        </a:rPr>
                        <a:t>Concept 1 </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a:txBody>
                    <a:bodyPr/>
                    <a:lstStyle/>
                    <a:p>
                      <a:pPr marL="0" marR="0" algn="ctr">
                        <a:spcBef>
                          <a:spcPts val="0"/>
                        </a:spcBef>
                        <a:spcAft>
                          <a:spcPts val="0"/>
                        </a:spcAft>
                      </a:pPr>
                      <a:r>
                        <a:rPr lang="en-US" sz="1800" dirty="0">
                          <a:effectLst/>
                        </a:rPr>
                        <a:t>Concept 2</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a:txBody>
                    <a:bodyPr/>
                    <a:lstStyle/>
                    <a:p>
                      <a:pPr marL="0" marR="0" algn="ctr">
                        <a:spcBef>
                          <a:spcPts val="0"/>
                        </a:spcBef>
                        <a:spcAft>
                          <a:spcPts val="0"/>
                        </a:spcAft>
                      </a:pPr>
                      <a:r>
                        <a:rPr lang="en-US" sz="1800" dirty="0">
                          <a:effectLst/>
                        </a:rPr>
                        <a:t>Concept 3</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extLst>
                  <a:ext uri="{0D108BD9-81ED-4DB2-BD59-A6C34878D82A}">
                    <a16:rowId xmlns:a16="http://schemas.microsoft.com/office/drawing/2014/main" val="2922449512"/>
                  </a:ext>
                </a:extLst>
              </a:tr>
              <a:tr h="0">
                <a:tc>
                  <a:txBody>
                    <a:bodyPr/>
                    <a:lstStyle/>
                    <a:p>
                      <a:pPr marL="0" marR="0" algn="l">
                        <a:spcBef>
                          <a:spcPts val="0"/>
                        </a:spcBef>
                        <a:spcAft>
                          <a:spcPts val="0"/>
                        </a:spcAft>
                      </a:pPr>
                      <a:r>
                        <a:rPr lang="en-US" sz="1800" dirty="0">
                          <a:effectLst/>
                        </a:rPr>
                        <a:t>Cost</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a:txBody>
                    <a:bodyPr/>
                    <a:lstStyle/>
                    <a:p>
                      <a:pPr marL="0" marR="0" algn="ctr">
                        <a:lnSpc>
                          <a:spcPct val="150000"/>
                        </a:lnSpc>
                        <a:spcBef>
                          <a:spcPts val="0"/>
                        </a:spcBef>
                        <a:spcAft>
                          <a:spcPts val="0"/>
                        </a:spcAft>
                      </a:pPr>
                      <a:r>
                        <a:rPr lang="en-US" sz="1800" dirty="0">
                          <a:effectLst/>
                        </a:rPr>
                        <a:t>3</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800" dirty="0">
                          <a:effectLst/>
                        </a:rPr>
                        <a:t>0</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800" dirty="0">
                          <a:effectLst/>
                        </a:rPr>
                        <a:t>-1</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800" dirty="0">
                          <a:effectLst/>
                        </a:rPr>
                        <a:t>1</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extLst>
                  <a:ext uri="{0D108BD9-81ED-4DB2-BD59-A6C34878D82A}">
                    <a16:rowId xmlns:a16="http://schemas.microsoft.com/office/drawing/2014/main" val="753762554"/>
                  </a:ext>
                </a:extLst>
              </a:tr>
              <a:tr h="0">
                <a:tc>
                  <a:txBody>
                    <a:bodyPr/>
                    <a:lstStyle/>
                    <a:p>
                      <a:pPr marL="0" marR="0" algn="l">
                        <a:spcBef>
                          <a:spcPts val="0"/>
                        </a:spcBef>
                        <a:spcAft>
                          <a:spcPts val="0"/>
                        </a:spcAft>
                      </a:pPr>
                      <a:r>
                        <a:rPr lang="en-US" sz="1800" dirty="0">
                          <a:effectLst/>
                        </a:rPr>
                        <a:t>Size</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a:txBody>
                    <a:bodyPr/>
                    <a:lstStyle/>
                    <a:p>
                      <a:pPr marL="0" marR="0" algn="ctr">
                        <a:lnSpc>
                          <a:spcPct val="150000"/>
                        </a:lnSpc>
                        <a:spcBef>
                          <a:spcPts val="0"/>
                        </a:spcBef>
                        <a:spcAft>
                          <a:spcPts val="0"/>
                        </a:spcAft>
                      </a:pPr>
                      <a:r>
                        <a:rPr lang="en-US" sz="1800" dirty="0">
                          <a:effectLst/>
                        </a:rPr>
                        <a:t>4</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800" dirty="0">
                          <a:effectLst/>
                        </a:rPr>
                        <a:t>-1</a:t>
                      </a:r>
                    </a:p>
                  </a:txBody>
                  <a:tcPr marL="68580" marR="68580" marT="0" marB="0"/>
                </a:tc>
                <a:tc>
                  <a:txBody>
                    <a:bodyPr/>
                    <a:lstStyle/>
                    <a:p>
                      <a:pPr marL="0" marR="0" algn="ctr">
                        <a:lnSpc>
                          <a:spcPct val="150000"/>
                        </a:lnSpc>
                        <a:spcBef>
                          <a:spcPts val="0"/>
                        </a:spcBef>
                        <a:spcAft>
                          <a:spcPts val="0"/>
                        </a:spcAft>
                      </a:pPr>
                      <a:r>
                        <a:rPr lang="en-US" sz="1800" dirty="0">
                          <a:effectLst/>
                        </a:rPr>
                        <a:t>-1</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800" dirty="0">
                          <a:effectLst/>
                        </a:rPr>
                        <a:t>1</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extLst>
                  <a:ext uri="{0D108BD9-81ED-4DB2-BD59-A6C34878D82A}">
                    <a16:rowId xmlns:a16="http://schemas.microsoft.com/office/drawing/2014/main" val="241357449"/>
                  </a:ext>
                </a:extLst>
              </a:tr>
              <a:tr h="0">
                <a:tc>
                  <a:txBody>
                    <a:bodyPr/>
                    <a:lstStyle/>
                    <a:p>
                      <a:pPr marL="0" marR="0" algn="l">
                        <a:spcBef>
                          <a:spcPts val="0"/>
                        </a:spcBef>
                        <a:spcAft>
                          <a:spcPts val="0"/>
                        </a:spcAft>
                      </a:pPr>
                      <a:r>
                        <a:rPr lang="en-US" sz="1800" dirty="0">
                          <a:effectLst/>
                        </a:rPr>
                        <a:t>Weight</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a:txBody>
                    <a:bodyPr/>
                    <a:lstStyle/>
                    <a:p>
                      <a:pPr marL="0" marR="0" algn="ctr">
                        <a:lnSpc>
                          <a:spcPct val="150000"/>
                        </a:lnSpc>
                        <a:spcBef>
                          <a:spcPts val="0"/>
                        </a:spcBef>
                        <a:spcAft>
                          <a:spcPts val="0"/>
                        </a:spcAft>
                      </a:pPr>
                      <a:r>
                        <a:rPr lang="en-US" sz="1800" dirty="0">
                          <a:effectLst/>
                        </a:rPr>
                        <a:t>5</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800" dirty="0">
                          <a:effectLst/>
                        </a:rPr>
                        <a:t>1</a:t>
                      </a:r>
                    </a:p>
                  </a:txBody>
                  <a:tcPr marL="68580" marR="68580" marT="0" marB="0">
                    <a:noFill/>
                  </a:tcPr>
                </a:tc>
                <a:tc>
                  <a:txBody>
                    <a:bodyPr/>
                    <a:lstStyle/>
                    <a:p>
                      <a:pPr marL="0" marR="0" algn="ctr">
                        <a:lnSpc>
                          <a:spcPct val="150000"/>
                        </a:lnSpc>
                        <a:spcBef>
                          <a:spcPts val="0"/>
                        </a:spcBef>
                        <a:spcAft>
                          <a:spcPts val="0"/>
                        </a:spcAft>
                      </a:pPr>
                      <a:r>
                        <a:rPr lang="en-US" sz="1800" dirty="0">
                          <a:effectLst/>
                        </a:rPr>
                        <a:t>-1</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800" dirty="0">
                          <a:effectLst/>
                        </a:rPr>
                        <a:t>1</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extLst>
                  <a:ext uri="{0D108BD9-81ED-4DB2-BD59-A6C34878D82A}">
                    <a16:rowId xmlns:a16="http://schemas.microsoft.com/office/drawing/2014/main" val="2320350479"/>
                  </a:ext>
                </a:extLst>
              </a:tr>
              <a:tr h="0">
                <a:tc>
                  <a:txBody>
                    <a:bodyPr/>
                    <a:lstStyle/>
                    <a:p>
                      <a:pPr marL="0" marR="0" algn="l">
                        <a:spcBef>
                          <a:spcPts val="0"/>
                        </a:spcBef>
                        <a:spcAft>
                          <a:spcPts val="0"/>
                        </a:spcAft>
                      </a:pPr>
                      <a:r>
                        <a:rPr lang="en-US" sz="1800" dirty="0">
                          <a:effectLst/>
                        </a:rPr>
                        <a:t>Power</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a:txBody>
                    <a:bodyPr/>
                    <a:lstStyle/>
                    <a:p>
                      <a:pPr marL="0" marR="0" algn="ctr">
                        <a:lnSpc>
                          <a:spcPct val="150000"/>
                        </a:lnSpc>
                        <a:spcBef>
                          <a:spcPts val="0"/>
                        </a:spcBef>
                        <a:spcAft>
                          <a:spcPts val="0"/>
                        </a:spcAft>
                      </a:pPr>
                      <a:r>
                        <a:rPr lang="en-US" sz="1800" dirty="0">
                          <a:effectLst/>
                        </a:rPr>
                        <a:t>2</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800" dirty="0">
                          <a:effectLst/>
                        </a:rPr>
                        <a:t>0</a:t>
                      </a:r>
                    </a:p>
                  </a:txBody>
                  <a:tcPr marL="68580" marR="68580" marT="0" marB="0"/>
                </a:tc>
                <a:tc>
                  <a:txBody>
                    <a:bodyPr/>
                    <a:lstStyle/>
                    <a:p>
                      <a:pPr marL="0" marR="0" algn="ctr">
                        <a:lnSpc>
                          <a:spcPct val="150000"/>
                        </a:lnSpc>
                        <a:spcBef>
                          <a:spcPts val="0"/>
                        </a:spcBef>
                        <a:spcAft>
                          <a:spcPts val="0"/>
                        </a:spcAft>
                      </a:pPr>
                      <a:r>
                        <a:rPr lang="en-US" sz="1800" dirty="0">
                          <a:effectLst/>
                        </a:rPr>
                        <a:t>0</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800" dirty="0">
                          <a:effectLst/>
                        </a:rPr>
                        <a:t>0</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extLst>
                  <a:ext uri="{0D108BD9-81ED-4DB2-BD59-A6C34878D82A}">
                    <a16:rowId xmlns:a16="http://schemas.microsoft.com/office/drawing/2014/main" val="2113949177"/>
                  </a:ext>
                </a:extLst>
              </a:tr>
              <a:tr h="0">
                <a:tc>
                  <a:txBody>
                    <a:bodyPr/>
                    <a:lstStyle/>
                    <a:p>
                      <a:pPr marL="0" marR="0" algn="l">
                        <a:spcBef>
                          <a:spcPts val="0"/>
                        </a:spcBef>
                        <a:spcAft>
                          <a:spcPts val="0"/>
                        </a:spcAft>
                      </a:pPr>
                      <a:r>
                        <a:rPr lang="en-US" sz="1800" dirty="0">
                          <a:effectLst/>
                        </a:rPr>
                        <a:t>Sample Rate</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a:txBody>
                    <a:bodyPr/>
                    <a:lstStyle/>
                    <a:p>
                      <a:pPr marL="0" marR="0" algn="ctr">
                        <a:lnSpc>
                          <a:spcPct val="150000"/>
                        </a:lnSpc>
                        <a:spcBef>
                          <a:spcPts val="0"/>
                        </a:spcBef>
                        <a:spcAft>
                          <a:spcPts val="0"/>
                        </a:spcAft>
                      </a:pPr>
                      <a:r>
                        <a:rPr lang="en-US" sz="1800" dirty="0">
                          <a:effectLst/>
                        </a:rPr>
                        <a:t>4</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800" dirty="0">
                          <a:effectLst/>
                        </a:rPr>
                        <a:t>0</a:t>
                      </a:r>
                    </a:p>
                  </a:txBody>
                  <a:tcPr marL="68580" marR="68580" marT="0" marB="0">
                    <a:noFill/>
                  </a:tcPr>
                </a:tc>
                <a:tc>
                  <a:txBody>
                    <a:bodyPr/>
                    <a:lstStyle/>
                    <a:p>
                      <a:pPr marL="0" marR="0" algn="ctr">
                        <a:lnSpc>
                          <a:spcPct val="150000"/>
                        </a:lnSpc>
                        <a:spcBef>
                          <a:spcPts val="0"/>
                        </a:spcBef>
                        <a:spcAft>
                          <a:spcPts val="0"/>
                        </a:spcAft>
                      </a:pPr>
                      <a:r>
                        <a:rPr lang="en-US" sz="1800" dirty="0">
                          <a:effectLst/>
                        </a:rPr>
                        <a:t>0</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800" dirty="0">
                          <a:effectLst/>
                        </a:rPr>
                        <a:t>0</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extLst>
                  <a:ext uri="{0D108BD9-81ED-4DB2-BD59-A6C34878D82A}">
                    <a16:rowId xmlns:a16="http://schemas.microsoft.com/office/drawing/2014/main" val="153784804"/>
                  </a:ext>
                </a:extLst>
              </a:tr>
              <a:tr h="0">
                <a:tc>
                  <a:txBody>
                    <a:bodyPr/>
                    <a:lstStyle/>
                    <a:p>
                      <a:pPr marL="0" marR="0" algn="l">
                        <a:spcBef>
                          <a:spcPts val="0"/>
                        </a:spcBef>
                        <a:spcAft>
                          <a:spcPts val="0"/>
                        </a:spcAft>
                      </a:pPr>
                      <a:r>
                        <a:rPr lang="en-US" sz="1800" dirty="0">
                          <a:effectLst/>
                        </a:rPr>
                        <a:t>Accuracy</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a:txBody>
                    <a:bodyPr/>
                    <a:lstStyle/>
                    <a:p>
                      <a:pPr marL="0" marR="0" algn="ctr">
                        <a:lnSpc>
                          <a:spcPct val="150000"/>
                        </a:lnSpc>
                        <a:spcBef>
                          <a:spcPts val="0"/>
                        </a:spcBef>
                        <a:spcAft>
                          <a:spcPts val="0"/>
                        </a:spcAft>
                      </a:pPr>
                      <a:r>
                        <a:rPr lang="en-US" sz="1800" dirty="0">
                          <a:effectLst/>
                        </a:rPr>
                        <a:t>4</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800" dirty="0">
                          <a:effectLst/>
                        </a:rPr>
                        <a:t>1</a:t>
                      </a:r>
                    </a:p>
                  </a:txBody>
                  <a:tcPr marL="68580" marR="68580" marT="0" marB="0"/>
                </a:tc>
                <a:tc>
                  <a:txBody>
                    <a:bodyPr/>
                    <a:lstStyle/>
                    <a:p>
                      <a:pPr marL="0" marR="0" algn="ctr">
                        <a:lnSpc>
                          <a:spcPct val="150000"/>
                        </a:lnSpc>
                        <a:spcBef>
                          <a:spcPts val="0"/>
                        </a:spcBef>
                        <a:spcAft>
                          <a:spcPts val="0"/>
                        </a:spcAft>
                      </a:pPr>
                      <a:r>
                        <a:rPr lang="en-US" sz="1800" dirty="0">
                          <a:effectLst/>
                        </a:rPr>
                        <a:t>0</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800" dirty="0">
                          <a:effectLst/>
                        </a:rPr>
                        <a:t>0</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extLst>
                  <a:ext uri="{0D108BD9-81ED-4DB2-BD59-A6C34878D82A}">
                    <a16:rowId xmlns:a16="http://schemas.microsoft.com/office/drawing/2014/main" val="3641677645"/>
                  </a:ext>
                </a:extLst>
              </a:tr>
              <a:tr h="0">
                <a:tc>
                  <a:txBody>
                    <a:bodyPr/>
                    <a:lstStyle/>
                    <a:p>
                      <a:pPr marL="0" marR="0" algn="l">
                        <a:spcBef>
                          <a:spcPts val="0"/>
                        </a:spcBef>
                        <a:spcAft>
                          <a:spcPts val="0"/>
                        </a:spcAft>
                      </a:pPr>
                      <a:r>
                        <a:rPr lang="en-US" sz="1800" dirty="0">
                          <a:effectLst/>
                        </a:rPr>
                        <a:t>Ease of Application</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a:txBody>
                    <a:bodyPr/>
                    <a:lstStyle/>
                    <a:p>
                      <a:pPr marL="0" marR="0" algn="ctr">
                        <a:lnSpc>
                          <a:spcPct val="150000"/>
                        </a:lnSpc>
                        <a:spcBef>
                          <a:spcPts val="0"/>
                        </a:spcBef>
                        <a:spcAft>
                          <a:spcPts val="0"/>
                        </a:spcAft>
                      </a:pPr>
                      <a:r>
                        <a:rPr lang="en-US" sz="1800" dirty="0">
                          <a:effectLst/>
                        </a:rPr>
                        <a:t>3</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800" dirty="0">
                          <a:effectLst/>
                        </a:rPr>
                        <a:t>1</a:t>
                      </a:r>
                    </a:p>
                  </a:txBody>
                  <a:tcPr marL="68580" marR="68580" marT="0" marB="0">
                    <a:noFill/>
                  </a:tcPr>
                </a:tc>
                <a:tc>
                  <a:txBody>
                    <a:bodyPr/>
                    <a:lstStyle/>
                    <a:p>
                      <a:pPr marL="0" marR="0" algn="ctr">
                        <a:lnSpc>
                          <a:spcPct val="150000"/>
                        </a:lnSpc>
                        <a:spcBef>
                          <a:spcPts val="0"/>
                        </a:spcBef>
                        <a:spcAft>
                          <a:spcPts val="0"/>
                        </a:spcAft>
                      </a:pPr>
                      <a:r>
                        <a:rPr lang="en-US" sz="1800" dirty="0">
                          <a:effectLst/>
                        </a:rPr>
                        <a:t>-1</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800" dirty="0">
                          <a:effectLst/>
                        </a:rPr>
                        <a:t>1</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extLst>
                  <a:ext uri="{0D108BD9-81ED-4DB2-BD59-A6C34878D82A}">
                    <a16:rowId xmlns:a16="http://schemas.microsoft.com/office/drawing/2014/main" val="3549457712"/>
                  </a:ext>
                </a:extLst>
              </a:tr>
              <a:tr h="0">
                <a:tc gridSpan="2">
                  <a:txBody>
                    <a:bodyPr/>
                    <a:lstStyle/>
                    <a:p>
                      <a:pPr marL="0" marR="0" algn="just">
                        <a:spcBef>
                          <a:spcPts val="0"/>
                        </a:spcBef>
                        <a:spcAft>
                          <a:spcPts val="0"/>
                        </a:spcAft>
                      </a:pPr>
                      <a:r>
                        <a:rPr lang="en-US" sz="1800" dirty="0">
                          <a:effectLst/>
                        </a:rPr>
                        <a:t>Score</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hMerge="1">
                  <a:txBody>
                    <a:bodyPr/>
                    <a:lstStyle/>
                    <a:p>
                      <a:endParaRPr lang="en-US"/>
                    </a:p>
                  </a:txBody>
                  <a:tcPr/>
                </a:tc>
                <a:tc>
                  <a:txBody>
                    <a:bodyPr/>
                    <a:lstStyle/>
                    <a:p>
                      <a:pPr marL="0" marR="0" lvl="0" algn="ctr">
                        <a:lnSpc>
                          <a:spcPct val="150000"/>
                        </a:lnSpc>
                        <a:spcBef>
                          <a:spcPts val="0"/>
                        </a:spcBef>
                        <a:spcAft>
                          <a:spcPts val="0"/>
                        </a:spcAft>
                        <a:buNone/>
                      </a:pPr>
                      <a:r>
                        <a:rPr lang="en-US" sz="1800" b="0" i="0" u="none" strike="noStrike" noProof="0" dirty="0">
                          <a:solidFill>
                            <a:srgbClr val="000000"/>
                          </a:solidFill>
                          <a:effectLst/>
                          <a:latin typeface="Calibri"/>
                        </a:rPr>
                        <a:t>8</a:t>
                      </a:r>
                      <a:endParaRPr lang="en-US" dirty="0"/>
                    </a:p>
                  </a:txBody>
                  <a:tcPr marL="68580" marR="68580" marT="0" marB="0"/>
                </a:tc>
                <a:tc>
                  <a:txBody>
                    <a:bodyPr/>
                    <a:lstStyle/>
                    <a:p>
                      <a:pPr marL="0" marR="0" algn="ctr">
                        <a:lnSpc>
                          <a:spcPct val="150000"/>
                        </a:lnSpc>
                        <a:spcBef>
                          <a:spcPts val="0"/>
                        </a:spcBef>
                        <a:spcAft>
                          <a:spcPts val="0"/>
                        </a:spcAft>
                      </a:pPr>
                      <a:r>
                        <a:rPr lang="en-US" sz="1800" dirty="0">
                          <a:effectLst/>
                        </a:rPr>
                        <a:t>-15</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800" dirty="0">
                          <a:effectLst/>
                        </a:rPr>
                        <a:t>15</a:t>
                      </a:r>
                    </a:p>
                  </a:txBody>
                  <a:tcPr marL="68580" marR="68580" marT="0" marB="0"/>
                </a:tc>
                <a:extLst>
                  <a:ext uri="{0D108BD9-81ED-4DB2-BD59-A6C34878D82A}">
                    <a16:rowId xmlns:a16="http://schemas.microsoft.com/office/drawing/2014/main" val="3321566551"/>
                  </a:ext>
                </a:extLst>
              </a:tr>
              <a:tr h="0">
                <a:tc gridSpan="2">
                  <a:txBody>
                    <a:bodyPr/>
                    <a:lstStyle/>
                    <a:p>
                      <a:pPr marL="0" marR="0" algn="just">
                        <a:spcBef>
                          <a:spcPts val="0"/>
                        </a:spcBef>
                        <a:spcAft>
                          <a:spcPts val="0"/>
                        </a:spcAft>
                      </a:pPr>
                      <a:r>
                        <a:rPr lang="en-US" sz="1800" dirty="0">
                          <a:effectLst/>
                        </a:rPr>
                        <a:t>Continue?</a:t>
                      </a:r>
                      <a:endParaRPr lang="en-US" sz="18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solidFill>
                      <a:schemeClr val="tx2"/>
                    </a:solidFill>
                  </a:tcPr>
                </a:tc>
                <a:tc hMerge="1">
                  <a:txBody>
                    <a:bodyPr/>
                    <a:lstStyle/>
                    <a:p>
                      <a:endParaRPr lang="en-US"/>
                    </a:p>
                  </a:txBody>
                  <a:tcPr/>
                </a:tc>
                <a:tc>
                  <a:txBody>
                    <a:bodyPr/>
                    <a:lstStyle/>
                    <a:p>
                      <a:pPr marL="0" marR="0" algn="ctr">
                        <a:lnSpc>
                          <a:spcPct val="150000"/>
                        </a:lnSpc>
                        <a:spcBef>
                          <a:spcPts val="0"/>
                        </a:spcBef>
                        <a:spcAft>
                          <a:spcPts val="0"/>
                        </a:spcAft>
                      </a:pPr>
                      <a:r>
                        <a:rPr lang="en-US" sz="1600" dirty="0">
                          <a:effectLst/>
                        </a:rPr>
                        <a:t>No</a:t>
                      </a:r>
                      <a:endParaRPr lang="en-US" sz="1600" dirty="0">
                        <a:effectLst/>
                        <a:latin typeface="Times New Roman" panose="02020603050405020304" pitchFamily="18" charset="0"/>
                        <a:ea typeface="SimSun" panose="02010600030101010101" pitchFamily="2" charset="-122"/>
                        <a:cs typeface="Arial" panose="020B0604020202020204" pitchFamily="34" charset="0"/>
                      </a:endParaRPr>
                    </a:p>
                  </a:txBody>
                  <a:tcPr marL="68580" marR="68580" marT="0" marB="0">
                    <a:noFill/>
                  </a:tcPr>
                </a:tc>
                <a:tc>
                  <a:txBody>
                    <a:bodyPr/>
                    <a:lstStyle/>
                    <a:p>
                      <a:pPr marL="0" marR="0" algn="ctr">
                        <a:lnSpc>
                          <a:spcPct val="150000"/>
                        </a:lnSpc>
                        <a:spcBef>
                          <a:spcPts val="0"/>
                        </a:spcBef>
                        <a:spcAft>
                          <a:spcPts val="0"/>
                        </a:spcAft>
                      </a:pPr>
                      <a:r>
                        <a:rPr lang="en-US" sz="1600" dirty="0">
                          <a:effectLst/>
                        </a:rPr>
                        <a:t>No</a:t>
                      </a:r>
                      <a:endParaRPr lang="en-US" sz="1600" dirty="0">
                        <a:effectLst/>
                        <a:latin typeface="Times New Roman"/>
                        <a:ea typeface="SimSun"/>
                        <a:cs typeface="Arial"/>
                      </a:endParaRPr>
                    </a:p>
                  </a:txBody>
                  <a:tcPr marL="68580" marR="68580" marT="0" marB="0">
                    <a:noFill/>
                  </a:tcPr>
                </a:tc>
                <a:tc>
                  <a:txBody>
                    <a:bodyPr/>
                    <a:lstStyle/>
                    <a:p>
                      <a:pPr marL="0" marR="0" algn="ctr">
                        <a:lnSpc>
                          <a:spcPct val="150000"/>
                        </a:lnSpc>
                        <a:spcBef>
                          <a:spcPts val="0"/>
                        </a:spcBef>
                        <a:spcAft>
                          <a:spcPts val="0"/>
                        </a:spcAft>
                      </a:pPr>
                      <a:r>
                        <a:rPr lang="en-US" sz="1600" b="1" dirty="0">
                          <a:effectLst/>
                        </a:rPr>
                        <a:t>Yes</a:t>
                      </a:r>
                      <a:endParaRPr lang="en-US" sz="1600" b="1" dirty="0">
                        <a:effectLst/>
                        <a:latin typeface="Times New Roman"/>
                        <a:ea typeface="SimSun"/>
                        <a:cs typeface="Arial"/>
                      </a:endParaRPr>
                    </a:p>
                  </a:txBody>
                  <a:tcPr marL="68580" marR="68580" marT="0" marB="0">
                    <a:noFill/>
                  </a:tcPr>
                </a:tc>
                <a:extLst>
                  <a:ext uri="{0D108BD9-81ED-4DB2-BD59-A6C34878D82A}">
                    <a16:rowId xmlns:a16="http://schemas.microsoft.com/office/drawing/2014/main" val="1731541740"/>
                  </a:ext>
                </a:extLst>
              </a:tr>
            </a:tbl>
          </a:graphicData>
        </a:graphic>
      </p:graphicFrame>
      <p:sp>
        <p:nvSpPr>
          <p:cNvPr id="3" name="Footer Placeholder 2">
            <a:extLst>
              <a:ext uri="{FF2B5EF4-FFF2-40B4-BE49-F238E27FC236}">
                <a16:creationId xmlns:a16="http://schemas.microsoft.com/office/drawing/2014/main" id="{30BFD6F3-3B98-5BEF-5792-AE05CCF5C484}"/>
              </a:ext>
            </a:extLst>
          </p:cNvPr>
          <p:cNvSpPr>
            <a:spLocks noGrp="1"/>
          </p:cNvSpPr>
          <p:nvPr>
            <p:ph type="ftr" sz="quarter" idx="11"/>
          </p:nvPr>
        </p:nvSpPr>
        <p:spPr/>
        <p:txBody>
          <a:bodyPr/>
          <a:lstStyle/>
          <a:p>
            <a:r>
              <a:rPr lang="en-US" dirty="0"/>
              <a:t>Nicholas </a:t>
            </a:r>
            <a:r>
              <a:rPr lang="en-US" dirty="0" err="1"/>
              <a:t>Billmire</a:t>
            </a:r>
            <a:endParaRPr lang="en-US" dirty="0"/>
          </a:p>
        </p:txBody>
      </p:sp>
      <p:sp>
        <p:nvSpPr>
          <p:cNvPr id="4" name="Slide Number Placeholder 3">
            <a:extLst>
              <a:ext uri="{FF2B5EF4-FFF2-40B4-BE49-F238E27FC236}">
                <a16:creationId xmlns:a16="http://schemas.microsoft.com/office/drawing/2014/main" id="{DF6116D6-951C-3183-6F2F-E96463C1CF06}"/>
              </a:ext>
            </a:extLst>
          </p:cNvPr>
          <p:cNvSpPr>
            <a:spLocks noGrp="1"/>
          </p:cNvSpPr>
          <p:nvPr>
            <p:ph type="sldNum" sz="quarter" idx="12"/>
          </p:nvPr>
        </p:nvSpPr>
        <p:spPr/>
        <p:txBody>
          <a:bodyPr/>
          <a:lstStyle/>
          <a:p>
            <a:fld id="{A5AEF524-62EC-C340-82A1-9F47B6C43E55}" type="slidenum">
              <a:rPr lang="en-US" smtClean="0"/>
              <a:t>14</a:t>
            </a:fld>
            <a:endParaRPr lang="en-US"/>
          </a:p>
        </p:txBody>
      </p:sp>
      <p:sp>
        <p:nvSpPr>
          <p:cNvPr id="5" name="Title 4">
            <a:extLst>
              <a:ext uri="{FF2B5EF4-FFF2-40B4-BE49-F238E27FC236}">
                <a16:creationId xmlns:a16="http://schemas.microsoft.com/office/drawing/2014/main" id="{FD828ED3-309D-85D6-F64A-54C28B4A1CBA}"/>
              </a:ext>
            </a:extLst>
          </p:cNvPr>
          <p:cNvSpPr>
            <a:spLocks noGrp="1"/>
          </p:cNvSpPr>
          <p:nvPr>
            <p:ph type="title"/>
          </p:nvPr>
        </p:nvSpPr>
        <p:spPr>
          <a:xfrm>
            <a:off x="813816" y="304800"/>
            <a:ext cx="8485632" cy="960276"/>
          </a:xfrm>
        </p:spPr>
        <p:txBody>
          <a:bodyPr/>
          <a:lstStyle/>
          <a:p>
            <a:r>
              <a:rPr lang="en-US" dirty="0"/>
              <a:t>Concept Selection</a:t>
            </a:r>
          </a:p>
        </p:txBody>
      </p:sp>
      <p:sp>
        <p:nvSpPr>
          <p:cNvPr id="7" name="TextBox 6">
            <a:extLst>
              <a:ext uri="{FF2B5EF4-FFF2-40B4-BE49-F238E27FC236}">
                <a16:creationId xmlns:a16="http://schemas.microsoft.com/office/drawing/2014/main" id="{D7BC7707-CAEA-6818-640A-1ABA0143F3D2}"/>
              </a:ext>
            </a:extLst>
          </p:cNvPr>
          <p:cNvSpPr txBox="1"/>
          <p:nvPr/>
        </p:nvSpPr>
        <p:spPr>
          <a:xfrm>
            <a:off x="813816" y="1315876"/>
            <a:ext cx="1590500" cy="461665"/>
          </a:xfrm>
          <a:prstGeom prst="rect">
            <a:avLst/>
          </a:prstGeom>
          <a:noFill/>
        </p:spPr>
        <p:txBody>
          <a:bodyPr wrap="none" rtlCol="0">
            <a:spAutoFit/>
          </a:bodyPr>
          <a:lstStyle/>
          <a:p>
            <a:r>
              <a:rPr lang="en-US" sz="2400" b="1" dirty="0"/>
              <a:t>Pugh Chart</a:t>
            </a:r>
          </a:p>
        </p:txBody>
      </p:sp>
    </p:spTree>
    <p:extLst>
      <p:ext uri="{BB962C8B-B14F-4D97-AF65-F5344CB8AC3E}">
        <p14:creationId xmlns:p14="http://schemas.microsoft.com/office/powerpoint/2010/main" val="34698198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2F52D6-18B1-9180-DA32-05B0368A4B09}"/>
              </a:ext>
            </a:extLst>
          </p:cNvPr>
          <p:cNvSpPr>
            <a:spLocks noGrp="1"/>
          </p:cNvSpPr>
          <p:nvPr>
            <p:ph idx="1"/>
          </p:nvPr>
        </p:nvSpPr>
        <p:spPr>
          <a:xfrm>
            <a:off x="813816" y="1950747"/>
            <a:ext cx="8485632" cy="4346575"/>
          </a:xfrm>
        </p:spPr>
        <p:txBody>
          <a:bodyPr vert="horz" lIns="0" tIns="0" rIns="0" bIns="0" rtlCol="0" anchor="t">
            <a:noAutofit/>
          </a:bodyPr>
          <a:lstStyle/>
          <a:p>
            <a:r>
              <a:rPr lang="en-US" dirty="0"/>
              <a:t>Wearable sock</a:t>
            </a:r>
          </a:p>
          <a:p>
            <a:pPr lvl="1"/>
            <a:r>
              <a:rPr lang="en-US" dirty="0"/>
              <a:t>Heart rate sensor</a:t>
            </a:r>
            <a:endParaRPr lang="en-US">
              <a:ea typeface="Calibri"/>
              <a:cs typeface="Calibri"/>
            </a:endParaRPr>
          </a:p>
          <a:p>
            <a:pPr lvl="1"/>
            <a:r>
              <a:rPr lang="en-US" dirty="0"/>
              <a:t>Pulse oximeter</a:t>
            </a:r>
            <a:endParaRPr lang="en-US">
              <a:ea typeface="Calibri"/>
              <a:cs typeface="Calibri"/>
            </a:endParaRPr>
          </a:p>
          <a:p>
            <a:pPr lvl="1"/>
            <a:r>
              <a:rPr lang="en-US" dirty="0"/>
              <a:t>Thermometer</a:t>
            </a:r>
            <a:endParaRPr lang="en-US">
              <a:ea typeface="Calibri"/>
              <a:cs typeface="Calibri"/>
            </a:endParaRPr>
          </a:p>
          <a:p>
            <a:pPr lvl="1"/>
            <a:r>
              <a:rPr lang="en-US" dirty="0"/>
              <a:t>Galvanic skin response sensor</a:t>
            </a:r>
            <a:endParaRPr lang="en-US">
              <a:ea typeface="Calibri"/>
              <a:cs typeface="Calibri"/>
            </a:endParaRPr>
          </a:p>
          <a:p>
            <a:r>
              <a:rPr lang="en-US" dirty="0"/>
              <a:t>External to the sock: spacesuit environment sensors</a:t>
            </a:r>
            <a:endParaRPr lang="en-US">
              <a:ea typeface="Calibri"/>
              <a:cs typeface="Calibri"/>
            </a:endParaRPr>
          </a:p>
          <a:p>
            <a:pPr lvl="1"/>
            <a:r>
              <a:rPr lang="en-US" dirty="0"/>
              <a:t>CO2</a:t>
            </a:r>
            <a:endParaRPr lang="en-US">
              <a:ea typeface="Calibri"/>
              <a:cs typeface="Calibri"/>
            </a:endParaRPr>
          </a:p>
          <a:p>
            <a:pPr lvl="1"/>
            <a:r>
              <a:rPr lang="en-US" dirty="0"/>
              <a:t>Pressure</a:t>
            </a:r>
            <a:endParaRPr lang="en-US">
              <a:ea typeface="Calibri"/>
              <a:cs typeface="Calibri"/>
            </a:endParaRPr>
          </a:p>
          <a:p>
            <a:pPr lvl="1"/>
            <a:r>
              <a:rPr lang="en-US" dirty="0"/>
              <a:t>Temperature/Humidity</a:t>
            </a:r>
            <a:endParaRPr lang="en-US" dirty="0">
              <a:ea typeface="Calibri"/>
              <a:cs typeface="Calibri"/>
            </a:endParaRPr>
          </a:p>
        </p:txBody>
      </p:sp>
      <p:sp>
        <p:nvSpPr>
          <p:cNvPr id="3" name="Footer Placeholder 2">
            <a:extLst>
              <a:ext uri="{FF2B5EF4-FFF2-40B4-BE49-F238E27FC236}">
                <a16:creationId xmlns:a16="http://schemas.microsoft.com/office/drawing/2014/main" id="{0F52FCA7-6447-7A8D-D8FA-4FBA5379E0A2}"/>
              </a:ext>
            </a:extLst>
          </p:cNvPr>
          <p:cNvSpPr>
            <a:spLocks noGrp="1"/>
          </p:cNvSpPr>
          <p:nvPr>
            <p:ph type="ftr" sz="quarter" idx="11"/>
          </p:nvPr>
        </p:nvSpPr>
        <p:spPr/>
        <p:txBody>
          <a:bodyPr/>
          <a:lstStyle/>
          <a:p>
            <a:r>
              <a:rPr lang="en-US" dirty="0"/>
              <a:t>Jada Davis</a:t>
            </a:r>
          </a:p>
        </p:txBody>
      </p:sp>
      <p:sp>
        <p:nvSpPr>
          <p:cNvPr id="4" name="Slide Number Placeholder 3">
            <a:extLst>
              <a:ext uri="{FF2B5EF4-FFF2-40B4-BE49-F238E27FC236}">
                <a16:creationId xmlns:a16="http://schemas.microsoft.com/office/drawing/2014/main" id="{D6B576D3-1618-B857-214D-450BE99226BF}"/>
              </a:ext>
            </a:extLst>
          </p:cNvPr>
          <p:cNvSpPr>
            <a:spLocks noGrp="1"/>
          </p:cNvSpPr>
          <p:nvPr>
            <p:ph type="sldNum" sz="quarter" idx="12"/>
          </p:nvPr>
        </p:nvSpPr>
        <p:spPr/>
        <p:txBody>
          <a:bodyPr/>
          <a:lstStyle/>
          <a:p>
            <a:fld id="{A5AEF524-62EC-C340-82A1-9F47B6C43E55}" type="slidenum">
              <a:rPr lang="en-US" smtClean="0"/>
              <a:t>15</a:t>
            </a:fld>
            <a:endParaRPr lang="en-US"/>
          </a:p>
        </p:txBody>
      </p:sp>
      <p:sp>
        <p:nvSpPr>
          <p:cNvPr id="5" name="Title 4">
            <a:extLst>
              <a:ext uri="{FF2B5EF4-FFF2-40B4-BE49-F238E27FC236}">
                <a16:creationId xmlns:a16="http://schemas.microsoft.com/office/drawing/2014/main" id="{60961E11-3A0B-315E-7CC6-040EBBBA5D78}"/>
              </a:ext>
            </a:extLst>
          </p:cNvPr>
          <p:cNvSpPr>
            <a:spLocks noGrp="1"/>
          </p:cNvSpPr>
          <p:nvPr>
            <p:ph type="title"/>
          </p:nvPr>
        </p:nvSpPr>
        <p:spPr/>
        <p:txBody>
          <a:bodyPr/>
          <a:lstStyle/>
          <a:p>
            <a:r>
              <a:rPr lang="en-US" dirty="0"/>
              <a:t>Selected Design</a:t>
            </a:r>
          </a:p>
        </p:txBody>
      </p:sp>
      <p:pic>
        <p:nvPicPr>
          <p:cNvPr id="7" name="Picture 6" descr="A black sock with wires coming out of it&#10;&#10;Description automatically generated">
            <a:extLst>
              <a:ext uri="{FF2B5EF4-FFF2-40B4-BE49-F238E27FC236}">
                <a16:creationId xmlns:a16="http://schemas.microsoft.com/office/drawing/2014/main" id="{27AD1539-BB64-7087-3188-9DA388E8B538}"/>
              </a:ext>
            </a:extLst>
          </p:cNvPr>
          <p:cNvPicPr>
            <a:picLocks noChangeAspect="1"/>
          </p:cNvPicPr>
          <p:nvPr/>
        </p:nvPicPr>
        <p:blipFill>
          <a:blip r:embed="rId2"/>
          <a:stretch>
            <a:fillRect/>
          </a:stretch>
        </p:blipFill>
        <p:spPr>
          <a:xfrm>
            <a:off x="9330116" y="2326925"/>
            <a:ext cx="2654957" cy="2654957"/>
          </a:xfrm>
          <a:prstGeom prst="rect">
            <a:avLst/>
          </a:prstGeom>
        </p:spPr>
      </p:pic>
      <p:sp>
        <p:nvSpPr>
          <p:cNvPr id="8" name="TextBox 7">
            <a:extLst>
              <a:ext uri="{FF2B5EF4-FFF2-40B4-BE49-F238E27FC236}">
                <a16:creationId xmlns:a16="http://schemas.microsoft.com/office/drawing/2014/main" id="{4D9D697A-D20A-0C15-ACF9-09757F4ABC41}"/>
              </a:ext>
            </a:extLst>
          </p:cNvPr>
          <p:cNvSpPr txBox="1"/>
          <p:nvPr/>
        </p:nvSpPr>
        <p:spPr>
          <a:xfrm>
            <a:off x="10015870" y="4981882"/>
            <a:ext cx="1969203" cy="461665"/>
          </a:xfrm>
          <a:prstGeom prst="rect">
            <a:avLst/>
          </a:prstGeom>
          <a:noFill/>
        </p:spPr>
        <p:txBody>
          <a:bodyPr wrap="square" rtlCol="0">
            <a:spAutoFit/>
          </a:bodyPr>
          <a:lstStyle/>
          <a:p>
            <a:pPr algn="r"/>
            <a:r>
              <a:rPr lang="en-US" sz="1200" dirty="0">
                <a:solidFill>
                  <a:schemeClr val="bg1">
                    <a:lumMod val="75000"/>
                  </a:schemeClr>
                </a:solidFill>
              </a:rPr>
              <a:t>Artistic rendering only; not an actual depiction.</a:t>
            </a:r>
          </a:p>
        </p:txBody>
      </p:sp>
      <p:sp>
        <p:nvSpPr>
          <p:cNvPr id="9" name="TextBox 8">
            <a:extLst>
              <a:ext uri="{FF2B5EF4-FFF2-40B4-BE49-F238E27FC236}">
                <a16:creationId xmlns:a16="http://schemas.microsoft.com/office/drawing/2014/main" id="{637DB6F3-5FB1-B94A-6504-B2561ACD507D}"/>
              </a:ext>
            </a:extLst>
          </p:cNvPr>
          <p:cNvSpPr txBox="1"/>
          <p:nvPr/>
        </p:nvSpPr>
        <p:spPr>
          <a:xfrm>
            <a:off x="813816" y="1417476"/>
            <a:ext cx="6114046" cy="461665"/>
          </a:xfrm>
          <a:prstGeom prst="rect">
            <a:avLst/>
          </a:prstGeom>
          <a:noFill/>
        </p:spPr>
        <p:txBody>
          <a:bodyPr wrap="none" rtlCol="0">
            <a:spAutoFit/>
          </a:bodyPr>
          <a:lstStyle/>
          <a:p>
            <a:r>
              <a:rPr lang="en-US" sz="2400" b="1" dirty="0"/>
              <a:t>Sensing Sock and Environment Sensor Package</a:t>
            </a:r>
          </a:p>
        </p:txBody>
      </p:sp>
    </p:spTree>
    <p:extLst>
      <p:ext uri="{BB962C8B-B14F-4D97-AF65-F5344CB8AC3E}">
        <p14:creationId xmlns:p14="http://schemas.microsoft.com/office/powerpoint/2010/main" val="1543234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2F52D6-18B1-9180-DA32-05B0368A4B09}"/>
              </a:ext>
            </a:extLst>
          </p:cNvPr>
          <p:cNvSpPr>
            <a:spLocks noGrp="1"/>
          </p:cNvSpPr>
          <p:nvPr>
            <p:ph idx="1"/>
          </p:nvPr>
        </p:nvSpPr>
        <p:spPr>
          <a:xfrm>
            <a:off x="813816" y="1950747"/>
            <a:ext cx="8485632" cy="4346575"/>
          </a:xfrm>
        </p:spPr>
        <p:txBody>
          <a:bodyPr/>
          <a:lstStyle/>
          <a:p>
            <a:r>
              <a:rPr lang="en-US"/>
              <a:t>Performed exceptionally well against comparison criteria</a:t>
            </a:r>
          </a:p>
          <a:p>
            <a:r>
              <a:rPr lang="en-US"/>
              <a:t>Feasible to implement while containing certain manageably challenging aspects</a:t>
            </a:r>
          </a:p>
          <a:p>
            <a:pPr lvl="1"/>
            <a:r>
              <a:rPr lang="en-US"/>
              <a:t>Fitting biomedical sensors into a textile for the foot</a:t>
            </a:r>
          </a:p>
          <a:p>
            <a:pPr lvl="1"/>
            <a:r>
              <a:rPr lang="en-US"/>
              <a:t>Adequately logging and transmitting sensor data</a:t>
            </a:r>
          </a:p>
          <a:p>
            <a:r>
              <a:rPr lang="en-US"/>
              <a:t>Presents similar engineering challenges to the original project while resolving its deficiencies</a:t>
            </a:r>
          </a:p>
        </p:txBody>
      </p:sp>
      <p:sp>
        <p:nvSpPr>
          <p:cNvPr id="3" name="Footer Placeholder 2">
            <a:extLst>
              <a:ext uri="{FF2B5EF4-FFF2-40B4-BE49-F238E27FC236}">
                <a16:creationId xmlns:a16="http://schemas.microsoft.com/office/drawing/2014/main" id="{0F52FCA7-6447-7A8D-D8FA-4FBA5379E0A2}"/>
              </a:ext>
            </a:extLst>
          </p:cNvPr>
          <p:cNvSpPr>
            <a:spLocks noGrp="1"/>
          </p:cNvSpPr>
          <p:nvPr>
            <p:ph type="ftr" sz="quarter" idx="11"/>
          </p:nvPr>
        </p:nvSpPr>
        <p:spPr/>
        <p:txBody>
          <a:bodyPr/>
          <a:lstStyle/>
          <a:p>
            <a:r>
              <a:rPr lang="en-US"/>
              <a:t>Jada Davis</a:t>
            </a:r>
          </a:p>
        </p:txBody>
      </p:sp>
      <p:sp>
        <p:nvSpPr>
          <p:cNvPr id="4" name="Slide Number Placeholder 3">
            <a:extLst>
              <a:ext uri="{FF2B5EF4-FFF2-40B4-BE49-F238E27FC236}">
                <a16:creationId xmlns:a16="http://schemas.microsoft.com/office/drawing/2014/main" id="{D6B576D3-1618-B857-214D-450BE99226BF}"/>
              </a:ext>
            </a:extLst>
          </p:cNvPr>
          <p:cNvSpPr>
            <a:spLocks noGrp="1"/>
          </p:cNvSpPr>
          <p:nvPr>
            <p:ph type="sldNum" sz="quarter" idx="12"/>
          </p:nvPr>
        </p:nvSpPr>
        <p:spPr/>
        <p:txBody>
          <a:bodyPr/>
          <a:lstStyle/>
          <a:p>
            <a:fld id="{A5AEF524-62EC-C340-82A1-9F47B6C43E55}" type="slidenum">
              <a:rPr lang="en-US" smtClean="0"/>
              <a:t>16</a:t>
            </a:fld>
            <a:endParaRPr lang="en-US"/>
          </a:p>
        </p:txBody>
      </p:sp>
      <p:sp>
        <p:nvSpPr>
          <p:cNvPr id="5" name="Title 4">
            <a:extLst>
              <a:ext uri="{FF2B5EF4-FFF2-40B4-BE49-F238E27FC236}">
                <a16:creationId xmlns:a16="http://schemas.microsoft.com/office/drawing/2014/main" id="{60961E11-3A0B-315E-7CC6-040EBBBA5D78}"/>
              </a:ext>
            </a:extLst>
          </p:cNvPr>
          <p:cNvSpPr>
            <a:spLocks noGrp="1"/>
          </p:cNvSpPr>
          <p:nvPr>
            <p:ph type="title"/>
          </p:nvPr>
        </p:nvSpPr>
        <p:spPr/>
        <p:txBody>
          <a:bodyPr/>
          <a:lstStyle/>
          <a:p>
            <a:r>
              <a:rPr lang="en-US"/>
              <a:t>Selected Design</a:t>
            </a:r>
          </a:p>
        </p:txBody>
      </p:sp>
      <p:pic>
        <p:nvPicPr>
          <p:cNvPr id="7" name="Picture 6" descr="A black sock with wires coming out of it&#10;&#10;Description automatically generated">
            <a:extLst>
              <a:ext uri="{FF2B5EF4-FFF2-40B4-BE49-F238E27FC236}">
                <a16:creationId xmlns:a16="http://schemas.microsoft.com/office/drawing/2014/main" id="{27AD1539-BB64-7087-3188-9DA388E8B538}"/>
              </a:ext>
            </a:extLst>
          </p:cNvPr>
          <p:cNvPicPr>
            <a:picLocks noChangeAspect="1"/>
          </p:cNvPicPr>
          <p:nvPr/>
        </p:nvPicPr>
        <p:blipFill>
          <a:blip r:embed="rId2"/>
          <a:stretch>
            <a:fillRect/>
          </a:stretch>
        </p:blipFill>
        <p:spPr>
          <a:xfrm>
            <a:off x="9266108" y="2326925"/>
            <a:ext cx="2654957" cy="2654957"/>
          </a:xfrm>
          <a:prstGeom prst="rect">
            <a:avLst/>
          </a:prstGeom>
        </p:spPr>
      </p:pic>
      <p:sp>
        <p:nvSpPr>
          <p:cNvPr id="8" name="TextBox 7">
            <a:extLst>
              <a:ext uri="{FF2B5EF4-FFF2-40B4-BE49-F238E27FC236}">
                <a16:creationId xmlns:a16="http://schemas.microsoft.com/office/drawing/2014/main" id="{4D9D697A-D20A-0C15-ACF9-09757F4ABC41}"/>
              </a:ext>
            </a:extLst>
          </p:cNvPr>
          <p:cNvSpPr txBox="1"/>
          <p:nvPr/>
        </p:nvSpPr>
        <p:spPr>
          <a:xfrm>
            <a:off x="10015870" y="4981882"/>
            <a:ext cx="1969203" cy="461665"/>
          </a:xfrm>
          <a:prstGeom prst="rect">
            <a:avLst/>
          </a:prstGeom>
          <a:noFill/>
        </p:spPr>
        <p:txBody>
          <a:bodyPr wrap="square" rtlCol="0">
            <a:spAutoFit/>
          </a:bodyPr>
          <a:lstStyle/>
          <a:p>
            <a:pPr algn="r"/>
            <a:r>
              <a:rPr lang="en-US" sz="1200">
                <a:solidFill>
                  <a:schemeClr val="bg1">
                    <a:lumMod val="75000"/>
                  </a:schemeClr>
                </a:solidFill>
              </a:rPr>
              <a:t>Artistic rendering only; not an actual depiction.</a:t>
            </a:r>
          </a:p>
        </p:txBody>
      </p:sp>
      <p:sp>
        <p:nvSpPr>
          <p:cNvPr id="9" name="TextBox 8">
            <a:extLst>
              <a:ext uri="{FF2B5EF4-FFF2-40B4-BE49-F238E27FC236}">
                <a16:creationId xmlns:a16="http://schemas.microsoft.com/office/drawing/2014/main" id="{637DB6F3-5FB1-B94A-6504-B2561ACD507D}"/>
              </a:ext>
            </a:extLst>
          </p:cNvPr>
          <p:cNvSpPr txBox="1"/>
          <p:nvPr/>
        </p:nvSpPr>
        <p:spPr>
          <a:xfrm>
            <a:off x="813816" y="1417476"/>
            <a:ext cx="3664658" cy="461665"/>
          </a:xfrm>
          <a:prstGeom prst="rect">
            <a:avLst/>
          </a:prstGeom>
          <a:noFill/>
        </p:spPr>
        <p:txBody>
          <a:bodyPr wrap="none" rtlCol="0">
            <a:spAutoFit/>
          </a:bodyPr>
          <a:lstStyle/>
          <a:p>
            <a:r>
              <a:rPr lang="en-US" sz="2400" b="1"/>
              <a:t>Design Choice Justification</a:t>
            </a:r>
          </a:p>
        </p:txBody>
      </p:sp>
    </p:spTree>
    <p:extLst>
      <p:ext uri="{BB962C8B-B14F-4D97-AF65-F5344CB8AC3E}">
        <p14:creationId xmlns:p14="http://schemas.microsoft.com/office/powerpoint/2010/main" val="2204797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A42C0C0-F3EE-7924-E69D-CAB8CE55C249}"/>
              </a:ext>
            </a:extLst>
          </p:cNvPr>
          <p:cNvSpPr>
            <a:spLocks noGrp="1"/>
          </p:cNvSpPr>
          <p:nvPr>
            <p:ph type="ftr" sz="quarter" idx="11"/>
          </p:nvPr>
        </p:nvSpPr>
        <p:spPr/>
        <p:txBody>
          <a:bodyPr/>
          <a:lstStyle/>
          <a:p>
            <a:r>
              <a:rPr lang="en-US"/>
              <a:t>Evan Cloutier</a:t>
            </a:r>
          </a:p>
        </p:txBody>
      </p:sp>
      <p:sp>
        <p:nvSpPr>
          <p:cNvPr id="4" name="Slide Number Placeholder 3">
            <a:extLst>
              <a:ext uri="{FF2B5EF4-FFF2-40B4-BE49-F238E27FC236}">
                <a16:creationId xmlns:a16="http://schemas.microsoft.com/office/drawing/2014/main" id="{C7E8E796-FA61-F75B-7CA3-F47D98922034}"/>
              </a:ext>
            </a:extLst>
          </p:cNvPr>
          <p:cNvSpPr>
            <a:spLocks noGrp="1"/>
          </p:cNvSpPr>
          <p:nvPr>
            <p:ph type="sldNum" sz="quarter" idx="12"/>
          </p:nvPr>
        </p:nvSpPr>
        <p:spPr/>
        <p:txBody>
          <a:bodyPr/>
          <a:lstStyle/>
          <a:p>
            <a:fld id="{A5AEF524-62EC-C340-82A1-9F47B6C43E55}" type="slidenum">
              <a:rPr lang="en-US" smtClean="0"/>
              <a:t>17</a:t>
            </a:fld>
            <a:endParaRPr lang="en-US"/>
          </a:p>
        </p:txBody>
      </p:sp>
      <p:sp>
        <p:nvSpPr>
          <p:cNvPr id="5" name="Title 4">
            <a:extLst>
              <a:ext uri="{FF2B5EF4-FFF2-40B4-BE49-F238E27FC236}">
                <a16:creationId xmlns:a16="http://schemas.microsoft.com/office/drawing/2014/main" id="{BF97926D-E50E-DC9F-0A28-FB9ED524958B}"/>
              </a:ext>
            </a:extLst>
          </p:cNvPr>
          <p:cNvSpPr>
            <a:spLocks noGrp="1"/>
          </p:cNvSpPr>
          <p:nvPr>
            <p:ph type="title"/>
          </p:nvPr>
        </p:nvSpPr>
        <p:spPr/>
        <p:txBody>
          <a:bodyPr/>
          <a:lstStyle/>
          <a:p>
            <a:r>
              <a:rPr lang="en-US"/>
              <a:t>Bill of Materials</a:t>
            </a:r>
          </a:p>
        </p:txBody>
      </p:sp>
      <p:graphicFrame>
        <p:nvGraphicFramePr>
          <p:cNvPr id="8" name="Content Placeholder 7">
            <a:extLst>
              <a:ext uri="{FF2B5EF4-FFF2-40B4-BE49-F238E27FC236}">
                <a16:creationId xmlns:a16="http://schemas.microsoft.com/office/drawing/2014/main" id="{C9A2FDFF-0A2E-A2CA-4AE2-BCE6185A4BCB}"/>
              </a:ext>
            </a:extLst>
          </p:cNvPr>
          <p:cNvGraphicFramePr>
            <a:graphicFrameLocks noGrp="1"/>
          </p:cNvGraphicFramePr>
          <p:nvPr>
            <p:ph idx="1"/>
            <p:extLst>
              <p:ext uri="{D42A27DB-BD31-4B8C-83A1-F6EECF244321}">
                <p14:modId xmlns:p14="http://schemas.microsoft.com/office/powerpoint/2010/main" val="1823625893"/>
              </p:ext>
            </p:extLst>
          </p:nvPr>
        </p:nvGraphicFramePr>
        <p:xfrm>
          <a:off x="813816" y="1495960"/>
          <a:ext cx="8616950" cy="4773318"/>
        </p:xfrm>
        <a:graphic>
          <a:graphicData uri="http://schemas.openxmlformats.org/drawingml/2006/table">
            <a:tbl>
              <a:tblPr>
                <a:tableStyleId>{5C22544A-7EE6-4342-B048-85BDC9FD1C3A}</a:tableStyleId>
              </a:tblPr>
              <a:tblGrid>
                <a:gridCol w="586913">
                  <a:extLst>
                    <a:ext uri="{9D8B030D-6E8A-4147-A177-3AD203B41FA5}">
                      <a16:colId xmlns:a16="http://schemas.microsoft.com/office/drawing/2014/main" val="2438964259"/>
                    </a:ext>
                  </a:extLst>
                </a:gridCol>
                <a:gridCol w="586913">
                  <a:extLst>
                    <a:ext uri="{9D8B030D-6E8A-4147-A177-3AD203B41FA5}">
                      <a16:colId xmlns:a16="http://schemas.microsoft.com/office/drawing/2014/main" val="2516541604"/>
                    </a:ext>
                  </a:extLst>
                </a:gridCol>
                <a:gridCol w="2340982">
                  <a:extLst>
                    <a:ext uri="{9D8B030D-6E8A-4147-A177-3AD203B41FA5}">
                      <a16:colId xmlns:a16="http://schemas.microsoft.com/office/drawing/2014/main" val="1075680750"/>
                    </a:ext>
                  </a:extLst>
                </a:gridCol>
                <a:gridCol w="1493961">
                  <a:extLst>
                    <a:ext uri="{9D8B030D-6E8A-4147-A177-3AD203B41FA5}">
                      <a16:colId xmlns:a16="http://schemas.microsoft.com/office/drawing/2014/main" val="1294549631"/>
                    </a:ext>
                  </a:extLst>
                </a:gridCol>
                <a:gridCol w="586913">
                  <a:extLst>
                    <a:ext uri="{9D8B030D-6E8A-4147-A177-3AD203B41FA5}">
                      <a16:colId xmlns:a16="http://schemas.microsoft.com/office/drawing/2014/main" val="859057289"/>
                    </a:ext>
                  </a:extLst>
                </a:gridCol>
                <a:gridCol w="586913">
                  <a:extLst>
                    <a:ext uri="{9D8B030D-6E8A-4147-A177-3AD203B41FA5}">
                      <a16:colId xmlns:a16="http://schemas.microsoft.com/office/drawing/2014/main" val="4031216849"/>
                    </a:ext>
                  </a:extLst>
                </a:gridCol>
                <a:gridCol w="586913">
                  <a:extLst>
                    <a:ext uri="{9D8B030D-6E8A-4147-A177-3AD203B41FA5}">
                      <a16:colId xmlns:a16="http://schemas.microsoft.com/office/drawing/2014/main" val="902155676"/>
                    </a:ext>
                  </a:extLst>
                </a:gridCol>
                <a:gridCol w="673616">
                  <a:extLst>
                    <a:ext uri="{9D8B030D-6E8A-4147-A177-3AD203B41FA5}">
                      <a16:colId xmlns:a16="http://schemas.microsoft.com/office/drawing/2014/main" val="2874369782"/>
                    </a:ext>
                  </a:extLst>
                </a:gridCol>
                <a:gridCol w="586913">
                  <a:extLst>
                    <a:ext uri="{9D8B030D-6E8A-4147-A177-3AD203B41FA5}">
                      <a16:colId xmlns:a16="http://schemas.microsoft.com/office/drawing/2014/main" val="2654137488"/>
                    </a:ext>
                  </a:extLst>
                </a:gridCol>
                <a:gridCol w="586913">
                  <a:extLst>
                    <a:ext uri="{9D8B030D-6E8A-4147-A177-3AD203B41FA5}">
                      <a16:colId xmlns:a16="http://schemas.microsoft.com/office/drawing/2014/main" val="253134891"/>
                    </a:ext>
                  </a:extLst>
                </a:gridCol>
              </a:tblGrid>
              <a:tr h="294694">
                <a:tc gridSpan="10">
                  <a:txBody>
                    <a:bodyPr/>
                    <a:lstStyle/>
                    <a:p>
                      <a:pPr algn="ctr" fontAlgn="b"/>
                      <a:r>
                        <a:rPr lang="en-US" sz="1000" b="1" u="none" strike="noStrike">
                          <a:effectLst/>
                        </a:rPr>
                        <a:t>SD Team 310 - Bill of Materials </a:t>
                      </a:r>
                      <a:endParaRPr lang="en-US" sz="1000" b="1" i="0" u="none" strike="noStrike">
                        <a:solidFill>
                          <a:srgbClr val="000000"/>
                        </a:solidFill>
                        <a:effectLst/>
                        <a:latin typeface="Calibri" panose="020F0502020204030204" pitchFamily="34" charset="0"/>
                      </a:endParaRPr>
                    </a:p>
                  </a:txBody>
                  <a:tcPr marL="3646" marR="3646" marT="3646" marB="0" anchor="ctr"/>
                </a:tc>
                <a:tc hMerge="1">
                  <a:txBody>
                    <a:bodyPr/>
                    <a:lstStyle/>
                    <a:p>
                      <a:pPr algn="ctr" fontAlgn="b"/>
                      <a:endParaRPr lang="en-US" sz="700" b="0" i="0" u="none" strike="noStrike">
                        <a:solidFill>
                          <a:srgbClr val="000000"/>
                        </a:solidFill>
                        <a:effectLst/>
                        <a:latin typeface="Calibri" panose="020F0502020204030204" pitchFamily="34" charset="0"/>
                      </a:endParaRPr>
                    </a:p>
                  </a:txBody>
                  <a:tcPr marL="3646" marR="3646" marT="3646" marB="0" anchor="b"/>
                </a:tc>
                <a:tc hMerge="1">
                  <a:txBody>
                    <a:bodyPr/>
                    <a:lstStyle/>
                    <a:p>
                      <a:pPr algn="ctr" fontAlgn="b"/>
                      <a:r>
                        <a:rPr lang="en-US" sz="1000" u="none" strike="noStrike">
                          <a:effectLst/>
                        </a:rPr>
                        <a:t>SD Team 310 - Bill of Materials </a:t>
                      </a:r>
                      <a:endParaRPr lang="en-US" sz="1000" b="1" i="0" u="none" strike="noStrike">
                        <a:solidFill>
                          <a:srgbClr val="000000"/>
                        </a:solidFill>
                        <a:effectLst/>
                        <a:latin typeface="Calibri" panose="020F0502020204030204" pitchFamily="34" charset="0"/>
                      </a:endParaRPr>
                    </a:p>
                  </a:txBody>
                  <a:tcPr marL="3646" marR="3646" marT="3646"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78399224"/>
                  </a:ext>
                </a:extLst>
              </a:tr>
              <a:tr h="115381">
                <a:tc>
                  <a:txBody>
                    <a:bodyPr/>
                    <a:lstStyle/>
                    <a:p>
                      <a:pPr algn="ctr" fontAlgn="b"/>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Item Ref #</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Description </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Part Num.</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Quantity </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Unit</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Unit Cost</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Cost</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Shipping </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Total Cost</a:t>
                      </a:r>
                      <a:endParaRPr lang="en-US" sz="1000" b="1"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151732253"/>
                  </a:ext>
                </a:extLst>
              </a:tr>
              <a:tr h="115381">
                <a:tc rowSpan="5">
                  <a:txBody>
                    <a:bodyPr/>
                    <a:lstStyle/>
                    <a:p>
                      <a:pPr algn="ctr" fontAlgn="ctr"/>
                      <a:r>
                        <a:rPr lang="en-US" sz="1000" b="1" u="none" strike="noStrike">
                          <a:effectLst/>
                        </a:rPr>
                        <a:t>Sock</a:t>
                      </a:r>
                      <a:endParaRPr lang="en-US" sz="1000" b="1" i="0" u="none" strike="noStrike">
                        <a:solidFill>
                          <a:srgbClr val="000000"/>
                        </a:solidFill>
                        <a:effectLst/>
                        <a:latin typeface="Calibri" panose="020F0502020204030204" pitchFamily="34" charset="0"/>
                      </a:endParaRPr>
                    </a:p>
                  </a:txBody>
                  <a:tcPr marL="3646" marR="3646" marT="3646" marB="0" vert="vert270" anchor="ctr"/>
                </a:tc>
                <a:tc>
                  <a:txBody>
                    <a:bodyPr/>
                    <a:lstStyle/>
                    <a:p>
                      <a:pPr algn="ctr" fontAlgn="b"/>
                      <a:r>
                        <a:rPr lang="en-US" sz="1000" b="1" u="none" strike="noStrike">
                          <a:effectLst/>
                        </a:rPr>
                        <a:t>1</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t"/>
                      <a:r>
                        <a:rPr lang="en-US" sz="1000" u="none" strike="noStrike">
                          <a:effectLst/>
                        </a:rPr>
                        <a:t>Sock</a:t>
                      </a:r>
                      <a:endParaRPr lang="en-US" sz="1000" b="0" i="0" u="none" strike="noStrike">
                        <a:solidFill>
                          <a:srgbClr val="000000"/>
                        </a:solidFill>
                        <a:effectLst/>
                        <a:latin typeface="Calibri" panose="020F0502020204030204" pitchFamily="34" charset="0"/>
                      </a:endParaRPr>
                    </a:p>
                  </a:txBody>
                  <a:tcPr marL="3646" marR="3646" marT="3646" marB="0"/>
                </a:tc>
                <a:tc>
                  <a:txBody>
                    <a:bodyPr/>
                    <a:lstStyle/>
                    <a:p>
                      <a:pPr algn="ctr" fontAlgn="ctr"/>
                      <a:r>
                        <a:rPr lang="en-US" sz="1000" u="none" strike="noStrike">
                          <a:effectLst/>
                        </a:rPr>
                        <a:t>N/A</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6 pack</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$15.00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$15.00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$15.00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3087329043"/>
                  </a:ext>
                </a:extLst>
              </a:tr>
              <a:tr h="257198">
                <a:tc vMerge="1">
                  <a:txBody>
                    <a:bodyPr/>
                    <a:lstStyle/>
                    <a:p>
                      <a:endParaRPr lang="en-US"/>
                    </a:p>
                  </a:txBody>
                  <a:tcPr/>
                </a:tc>
                <a:tc>
                  <a:txBody>
                    <a:bodyPr/>
                    <a:lstStyle/>
                    <a:p>
                      <a:pPr algn="ctr" fontAlgn="b"/>
                      <a:r>
                        <a:rPr lang="en-US" sz="1000" b="1" u="none" strike="noStrike">
                          <a:effectLst/>
                        </a:rPr>
                        <a:t>2</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Heart Rate / Blood O2 Sensor</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 SEN-11574</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$26.95</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$53.90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$53.90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2836567431"/>
                  </a:ext>
                </a:extLst>
              </a:tr>
              <a:tr h="131319">
                <a:tc vMerge="1">
                  <a:txBody>
                    <a:bodyPr/>
                    <a:lstStyle/>
                    <a:p>
                      <a:endParaRPr lang="en-US"/>
                    </a:p>
                  </a:txBody>
                  <a:tcPr/>
                </a:tc>
                <a:tc>
                  <a:txBody>
                    <a:bodyPr/>
                    <a:lstStyle/>
                    <a:p>
                      <a:pPr algn="ctr" fontAlgn="b"/>
                      <a:r>
                        <a:rPr lang="en-US" sz="1000" b="1" u="none" strike="noStrike">
                          <a:effectLst/>
                        </a:rPr>
                        <a:t>3</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Body Temperature</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MAX30205</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$59.55</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$119.10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$119.10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8700972"/>
                  </a:ext>
                </a:extLst>
              </a:tr>
              <a:tr h="131319">
                <a:tc vMerge="1">
                  <a:txBody>
                    <a:bodyPr/>
                    <a:lstStyle/>
                    <a:p>
                      <a:endParaRPr lang="en-US"/>
                    </a:p>
                  </a:txBody>
                  <a:tcPr/>
                </a:tc>
                <a:tc>
                  <a:txBody>
                    <a:bodyPr/>
                    <a:lstStyle/>
                    <a:p>
                      <a:pPr algn="ctr" fontAlgn="b"/>
                      <a:r>
                        <a:rPr lang="en-US" sz="1000" b="1" u="none" strike="noStrike">
                          <a:effectLst/>
                        </a:rPr>
                        <a:t>4</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Skin Galvanic Sensor</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101020052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$10.90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$21.80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$21.80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1924339546"/>
                  </a:ext>
                </a:extLst>
              </a:tr>
              <a:tr h="131319">
                <a:tc vMerge="1">
                  <a:txBody>
                    <a:bodyPr/>
                    <a:lstStyle/>
                    <a:p>
                      <a:endParaRPr lang="en-US"/>
                    </a:p>
                  </a:txBody>
                  <a:tcPr/>
                </a:tc>
                <a:tc>
                  <a:txBody>
                    <a:bodyPr/>
                    <a:lstStyle/>
                    <a:p>
                      <a:pPr algn="ctr" fontAlgn="b"/>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2014929089"/>
                  </a:ext>
                </a:extLst>
              </a:tr>
              <a:tr h="131319">
                <a:tc rowSpan="4">
                  <a:txBody>
                    <a:bodyPr/>
                    <a:lstStyle/>
                    <a:p>
                      <a:pPr algn="ctr" fontAlgn="ctr"/>
                      <a:r>
                        <a:rPr lang="en-US" sz="900" b="1" u="none" strike="noStrike">
                          <a:effectLst/>
                        </a:rPr>
                        <a:t>Environment-al Sensing Unit</a:t>
                      </a:r>
                      <a:endParaRPr lang="en-US" sz="900" b="1" i="0" u="none" strike="noStrike">
                        <a:solidFill>
                          <a:srgbClr val="000000"/>
                        </a:solidFill>
                        <a:effectLst/>
                        <a:latin typeface="Calibri" panose="020F0502020204030204" pitchFamily="34" charset="0"/>
                      </a:endParaRPr>
                    </a:p>
                  </a:txBody>
                  <a:tcPr marL="3646" marR="3646" marT="3646" marB="0" vert="vert270" anchor="ctr"/>
                </a:tc>
                <a:tc>
                  <a:txBody>
                    <a:bodyPr/>
                    <a:lstStyle/>
                    <a:p>
                      <a:pPr algn="ctr" fontAlgn="b"/>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CO2 Sensor</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T6793-5K</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$38.90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$77.80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$77.80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1928884872"/>
                  </a:ext>
                </a:extLst>
              </a:tr>
              <a:tr h="131319">
                <a:tc vMerge="1">
                  <a:txBody>
                    <a:bodyPr/>
                    <a:lstStyle/>
                    <a:p>
                      <a:endParaRPr lang="en-US"/>
                    </a:p>
                  </a:txBody>
                  <a:tcPr/>
                </a:tc>
                <a:tc>
                  <a:txBody>
                    <a:bodyPr/>
                    <a:lstStyle/>
                    <a:p>
                      <a:pPr algn="ctr" fontAlgn="b"/>
                      <a:r>
                        <a:rPr lang="en-US" sz="1000" b="1" u="none" strike="noStrike">
                          <a:effectLst/>
                        </a:rPr>
                        <a:t>5</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Pressure Sensor</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BMP280</a:t>
                      </a:r>
                      <a:endParaRPr lang="en-US" sz="1000" b="0" i="0" u="none" strike="noStrike">
                        <a:solidFill>
                          <a:srgbClr val="333333"/>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$9.95</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$19.90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$19.90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2505796624"/>
                  </a:ext>
                </a:extLst>
              </a:tr>
              <a:tr h="131319">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6</a:t>
                      </a:r>
                    </a:p>
                  </a:txBody>
                  <a:tcPr marL="3646" marR="3646" marT="3646" marB="0" anchor="b"/>
                </a:tc>
                <a:tc>
                  <a:txBody>
                    <a:bodyPr/>
                    <a:lstStyle/>
                    <a:p>
                      <a:pPr algn="ctr" fontAlgn="b"/>
                      <a:r>
                        <a:rPr lang="en-US" sz="1000" u="none" strike="noStrike">
                          <a:effectLst/>
                        </a:rPr>
                        <a:t>Humidity Sensor</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SHT85</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$32.18</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$64.36</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$64.36</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2931235441"/>
                  </a:ext>
                </a:extLst>
              </a:tr>
              <a:tr h="131319">
                <a:tc vMerge="1">
                  <a:txBody>
                    <a:bodyPr/>
                    <a:lstStyle/>
                    <a:p>
                      <a:endParaRPr lang="en-US"/>
                    </a:p>
                  </a:txBody>
                  <a:tcPr/>
                </a:tc>
                <a:tc>
                  <a:txBody>
                    <a:bodyPr/>
                    <a:lstStyle/>
                    <a:p>
                      <a:pPr algn="ctr" fontAlgn="b"/>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910332683"/>
                  </a:ext>
                </a:extLst>
              </a:tr>
              <a:tr h="131319">
                <a:tc rowSpan="6">
                  <a:txBody>
                    <a:bodyPr/>
                    <a:lstStyle/>
                    <a:p>
                      <a:pPr algn="ctr" fontAlgn="ctr"/>
                      <a:r>
                        <a:rPr lang="en-US" sz="1000" b="1" u="none" strike="noStrike">
                          <a:effectLst/>
                        </a:rPr>
                        <a:t>Processing</a:t>
                      </a:r>
                      <a:endParaRPr lang="en-US" sz="1000" b="1" i="0" u="none" strike="noStrike">
                        <a:solidFill>
                          <a:srgbClr val="000000"/>
                        </a:solidFill>
                        <a:effectLst/>
                        <a:latin typeface="Calibri" panose="020F0502020204030204" pitchFamily="34" charset="0"/>
                      </a:endParaRPr>
                    </a:p>
                  </a:txBody>
                  <a:tcPr marL="3646" marR="3646" marT="3646" marB="0" vert="vert270" anchor="ctr"/>
                </a:tc>
                <a:tc>
                  <a:txBody>
                    <a:bodyPr/>
                    <a:lstStyle/>
                    <a:p>
                      <a:pPr algn="ctr" fontAlgn="b"/>
                      <a:r>
                        <a:rPr lang="en-US" sz="1000" b="1" i="0" u="none" strike="noStrike">
                          <a:solidFill>
                            <a:srgbClr val="000000"/>
                          </a:solidFill>
                          <a:effectLst/>
                          <a:latin typeface="Calibri" panose="020F0502020204030204" pitchFamily="34" charset="0"/>
                        </a:rPr>
                        <a:t>7</a:t>
                      </a:r>
                    </a:p>
                  </a:txBody>
                  <a:tcPr marL="3646" marR="3646" marT="3646" marB="0" anchor="b"/>
                </a:tc>
                <a:tc>
                  <a:txBody>
                    <a:bodyPr/>
                    <a:lstStyle/>
                    <a:p>
                      <a:pPr algn="ctr" fontAlgn="b"/>
                      <a:r>
                        <a:rPr lang="en-US" sz="1000" u="none" strike="noStrike">
                          <a:effectLst/>
                        </a:rPr>
                        <a:t>Microcrontroller</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STM32F407G-DISC1</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$21.39</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$42.78</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$42.78</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974507291"/>
                  </a:ext>
                </a:extLst>
              </a:tr>
              <a:tr h="131319">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8</a:t>
                      </a:r>
                    </a:p>
                  </a:txBody>
                  <a:tcPr marL="3646" marR="3646" marT="3646" marB="0" anchor="b"/>
                </a:tc>
                <a:tc>
                  <a:txBody>
                    <a:bodyPr/>
                    <a:lstStyle/>
                    <a:p>
                      <a:pPr algn="ctr" fontAlgn="b"/>
                      <a:r>
                        <a:rPr lang="en-US" sz="1000" u="none" strike="noStrike">
                          <a:effectLst/>
                        </a:rPr>
                        <a:t>SD Card Storage</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SDSDAF3-008G-I</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$11.37</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$22.74</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$22.74</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2791656230"/>
                  </a:ext>
                </a:extLst>
              </a:tr>
              <a:tr h="131319">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9</a:t>
                      </a:r>
                    </a:p>
                  </a:txBody>
                  <a:tcPr marL="3646" marR="3646" marT="3646" marB="0" anchor="b"/>
                </a:tc>
                <a:tc>
                  <a:txBody>
                    <a:bodyPr/>
                    <a:lstStyle/>
                    <a:p>
                      <a:pPr algn="ctr" fontAlgn="b"/>
                      <a:r>
                        <a:rPr lang="en-US" sz="1000" u="none" strike="noStrike">
                          <a:effectLst/>
                        </a:rPr>
                        <a:t>SD Card Holder</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410-123</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$11.86</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$23.72</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$23.72</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1438177713"/>
                  </a:ext>
                </a:extLst>
              </a:tr>
              <a:tr h="131319">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10</a:t>
                      </a:r>
                    </a:p>
                  </a:txBody>
                  <a:tcPr marL="3646" marR="3646" marT="3646" marB="0" anchor="b"/>
                </a:tc>
                <a:tc>
                  <a:txBody>
                    <a:bodyPr/>
                    <a:lstStyle/>
                    <a:p>
                      <a:pPr algn="ctr" fontAlgn="b"/>
                      <a:r>
                        <a:rPr lang="en-US" sz="1000" u="none" strike="noStrike">
                          <a:effectLst/>
                        </a:rPr>
                        <a:t>RS232 to I2C I.C.</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MAX3232CUE+T</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3</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$6.27</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$18.81</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$18.81</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3918634415"/>
                  </a:ext>
                </a:extLst>
              </a:tr>
              <a:tr h="131319">
                <a:tc vMerge="1">
                  <a:txBody>
                    <a:bodyPr/>
                    <a:lstStyle/>
                    <a:p>
                      <a:endParaRPr lang="en-US"/>
                    </a:p>
                  </a:txBody>
                  <a:tcPr/>
                </a:tc>
                <a:tc>
                  <a:txBody>
                    <a:bodyPr/>
                    <a:lstStyle/>
                    <a:p>
                      <a:pPr algn="ctr" fontAlgn="b"/>
                      <a:r>
                        <a:rPr lang="en-US" sz="1000" b="1" u="none" strike="noStrike">
                          <a:effectLst/>
                        </a:rPr>
                        <a:t>11</a:t>
                      </a:r>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I2C to RS232 Converter</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MIKROE-5056</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3</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$12.00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$36.00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$36.00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1732376647"/>
                  </a:ext>
                </a:extLst>
              </a:tr>
              <a:tr h="131319">
                <a:tc vMerge="1">
                  <a:txBody>
                    <a:bodyPr/>
                    <a:lstStyle/>
                    <a:p>
                      <a:endParaRPr lang="en-US"/>
                    </a:p>
                  </a:txBody>
                  <a:tcPr/>
                </a:tc>
                <a:tc>
                  <a:txBody>
                    <a:bodyPr/>
                    <a:lstStyle/>
                    <a:p>
                      <a:pPr algn="ctr" fontAlgn="b"/>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1313998383"/>
                  </a:ext>
                </a:extLst>
              </a:tr>
              <a:tr h="257198">
                <a:tc rowSpan="7">
                  <a:txBody>
                    <a:bodyPr/>
                    <a:lstStyle/>
                    <a:p>
                      <a:pPr algn="ctr" fontAlgn="ctr"/>
                      <a:r>
                        <a:rPr lang="en-US" sz="1000" b="1" u="none" strike="noStrike">
                          <a:effectLst/>
                        </a:rPr>
                        <a:t>Misc. </a:t>
                      </a:r>
                      <a:endParaRPr lang="en-US" sz="1000" b="1" i="0" u="none" strike="noStrike">
                        <a:solidFill>
                          <a:srgbClr val="000000"/>
                        </a:solidFill>
                        <a:effectLst/>
                        <a:latin typeface="Calibri" panose="020F0502020204030204" pitchFamily="34" charset="0"/>
                      </a:endParaRPr>
                    </a:p>
                  </a:txBody>
                  <a:tcPr marL="3646" marR="3646" marT="3646" marB="0" vert="vert270" anchor="ctr"/>
                </a:tc>
                <a:tc>
                  <a:txBody>
                    <a:bodyPr/>
                    <a:lstStyle/>
                    <a:p>
                      <a:pPr algn="ctr" fontAlgn="b"/>
                      <a:r>
                        <a:rPr lang="en-US" sz="1000" b="1" i="0" u="none" strike="noStrike">
                          <a:solidFill>
                            <a:srgbClr val="000000"/>
                          </a:solidFill>
                          <a:effectLst/>
                          <a:latin typeface="Calibri" panose="020F0502020204030204" pitchFamily="34" charset="0"/>
                        </a:rPr>
                        <a:t>12</a:t>
                      </a:r>
                    </a:p>
                  </a:txBody>
                  <a:tcPr marL="3646" marR="3646" marT="3646" marB="0" anchor="b"/>
                </a:tc>
                <a:tc>
                  <a:txBody>
                    <a:bodyPr/>
                    <a:lstStyle/>
                    <a:p>
                      <a:pPr algn="ctr" fontAlgn="b"/>
                      <a:r>
                        <a:rPr lang="en-US" sz="1000" u="none" strike="noStrike">
                          <a:effectLst/>
                        </a:rPr>
                        <a:t>RS232 Male Connectors</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2301826-1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3</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$2.20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$6.60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$6.60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3701217856"/>
                  </a:ext>
                </a:extLst>
              </a:tr>
              <a:tr h="257198">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13</a:t>
                      </a:r>
                    </a:p>
                  </a:txBody>
                  <a:tcPr marL="3646" marR="3646" marT="3646" marB="0" anchor="b"/>
                </a:tc>
                <a:tc>
                  <a:txBody>
                    <a:bodyPr/>
                    <a:lstStyle/>
                    <a:p>
                      <a:pPr algn="ctr" fontAlgn="b"/>
                      <a:r>
                        <a:rPr lang="en-US" sz="1000" u="none" strike="noStrike">
                          <a:effectLst/>
                        </a:rPr>
                        <a:t>RS232 Female Connectors</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5-747905-5 </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3</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$3.68</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$11.04</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11.04</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2310232890"/>
                  </a:ext>
                </a:extLst>
              </a:tr>
              <a:tr h="193726">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14</a:t>
                      </a:r>
                    </a:p>
                  </a:txBody>
                  <a:tcPr marL="3646" marR="3646" marT="3646" marB="0" anchor="b"/>
                </a:tc>
                <a:tc>
                  <a:txBody>
                    <a:bodyPr/>
                    <a:lstStyle/>
                    <a:p>
                      <a:pPr algn="ctr" fontAlgn="b"/>
                      <a:r>
                        <a:rPr lang="en-US" sz="1000" u="none" strike="noStrike">
                          <a:effectLst/>
                        </a:rPr>
                        <a:t>RS232 to USB (for testing on PCs)</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US232R-10-BULK</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$28.00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$28.00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$28.00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56597564"/>
                  </a:ext>
                </a:extLst>
              </a:tr>
              <a:tr h="257198">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15</a:t>
                      </a:r>
                    </a:p>
                  </a:txBody>
                  <a:tcPr marL="3646" marR="3646" marT="3646" marB="0" anchor="b"/>
                </a:tc>
                <a:tc>
                  <a:txBody>
                    <a:bodyPr/>
                    <a:lstStyle/>
                    <a:p>
                      <a:pPr algn="ctr" fontAlgn="b"/>
                      <a:r>
                        <a:rPr lang="en-US" sz="1000" u="none" strike="noStrike">
                          <a:effectLst/>
                        </a:rPr>
                        <a:t>RS232 F-F cable (1.5 ft)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$8.28</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$16.56</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$16.56</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187246207"/>
                  </a:ext>
                </a:extLst>
              </a:tr>
              <a:tr h="257198">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16</a:t>
                      </a:r>
                    </a:p>
                  </a:txBody>
                  <a:tcPr marL="3646" marR="3646" marT="3646" marB="0" anchor="b"/>
                </a:tc>
                <a:tc>
                  <a:txBody>
                    <a:bodyPr/>
                    <a:lstStyle/>
                    <a:p>
                      <a:pPr algn="ctr" fontAlgn="b"/>
                      <a:r>
                        <a:rPr lang="en-US" sz="1000" u="none" strike="noStrike">
                          <a:effectLst/>
                        </a:rPr>
                        <a:t>RS232 F-F cable (5 ft)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$10.00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$20.00</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$20.00</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166242896"/>
                  </a:ext>
                </a:extLst>
              </a:tr>
              <a:tr h="193726">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17</a:t>
                      </a:r>
                    </a:p>
                  </a:txBody>
                  <a:tcPr marL="3646" marR="3646" marT="3646" marB="0" anchor="b"/>
                </a:tc>
                <a:tc>
                  <a:txBody>
                    <a:bodyPr/>
                    <a:lstStyle/>
                    <a:p>
                      <a:pPr algn="ctr" fontAlgn="b"/>
                      <a:r>
                        <a:rPr lang="en-US" sz="1000" u="none" strike="noStrike">
                          <a:effectLst/>
                        </a:rPr>
                        <a:t>RS232 M-F Adapter</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4-pack</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$7.88</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$7.88</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$7.88</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529874107"/>
                  </a:ext>
                </a:extLst>
              </a:tr>
              <a:tr h="131319">
                <a:tc vMerge="1">
                  <a:txBody>
                    <a:bodyPr/>
                    <a:lstStyle/>
                    <a:p>
                      <a:endParaRPr lang="en-US"/>
                    </a:p>
                  </a:txBody>
                  <a:tcPr/>
                </a:tc>
                <a:tc>
                  <a:txBody>
                    <a:bodyPr/>
                    <a:lstStyle/>
                    <a:p>
                      <a:pPr algn="ctr" fontAlgn="b"/>
                      <a:r>
                        <a:rPr lang="en-US" sz="1000" b="1" i="0" u="none" strike="noStrike">
                          <a:solidFill>
                            <a:srgbClr val="000000"/>
                          </a:solidFill>
                          <a:effectLst/>
                          <a:latin typeface="Calibri" panose="020F0502020204030204" pitchFamily="34" charset="0"/>
                        </a:rPr>
                        <a:t>18</a:t>
                      </a:r>
                    </a:p>
                  </a:txBody>
                  <a:tcPr marL="3646" marR="3646" marT="3646" marB="0" anchor="b"/>
                </a:tc>
                <a:tc>
                  <a:txBody>
                    <a:bodyPr/>
                    <a:lstStyle/>
                    <a:p>
                      <a:pPr algn="ctr" fontAlgn="b"/>
                      <a:r>
                        <a:rPr lang="en-US" sz="1000" u="none" strike="noStrike">
                          <a:effectLst/>
                        </a:rPr>
                        <a:t>RFID CHIP</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ctr"/>
                      <a:r>
                        <a:rPr lang="en-US" sz="1000" u="none" strike="noStrike">
                          <a:effectLst/>
                        </a:rPr>
                        <a:t>EM4325V21TP8B+ </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ctr"/>
                      <a:r>
                        <a:rPr lang="en-US" sz="1000" u="none" strike="noStrike">
                          <a:effectLst/>
                        </a:rPr>
                        <a:t>3</a:t>
                      </a:r>
                      <a:endParaRPr lang="en-US" sz="1000" b="0" i="0" u="none" strike="noStrike">
                        <a:solidFill>
                          <a:srgbClr val="000000"/>
                        </a:solidFill>
                        <a:effectLst/>
                        <a:latin typeface="Calibri" panose="020F0502020204030204" pitchFamily="34" charset="0"/>
                      </a:endParaRPr>
                    </a:p>
                  </a:txBody>
                  <a:tcPr marL="3646" marR="3646" marT="3646" marB="0" anchor="ctr"/>
                </a:tc>
                <a:tc>
                  <a:txBody>
                    <a:bodyPr/>
                    <a:lstStyle/>
                    <a:p>
                      <a:pPr algn="ctr" fontAlgn="b"/>
                      <a:r>
                        <a:rPr lang="en-US" sz="1000" u="none" strike="noStrike">
                          <a:effectLst/>
                        </a:rPr>
                        <a:t>individual</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$1.63</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$4.89</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u="none" strike="noStrike">
                          <a:effectLst/>
                        </a:rPr>
                        <a:t>$4.89</a:t>
                      </a:r>
                      <a:endParaRPr lang="en-US" sz="1000" b="0"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619240461"/>
                  </a:ext>
                </a:extLst>
              </a:tr>
              <a:tr h="115381">
                <a:tc>
                  <a:txBody>
                    <a:bodyPr/>
                    <a:lstStyle/>
                    <a:p>
                      <a:pPr algn="ctr" fontAlgn="b"/>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endParaRPr lang="en-US" sz="1000" b="1"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3646" marR="3646" marT="3646" marB="0" anchor="b"/>
                </a:tc>
                <a:tc gridSpan="3">
                  <a:txBody>
                    <a:bodyPr/>
                    <a:lstStyle/>
                    <a:p>
                      <a:pPr algn="ctr" fontAlgn="b"/>
                      <a:r>
                        <a:rPr lang="en-US" sz="1000" u="none" strike="noStrike">
                          <a:effectLst/>
                        </a:rPr>
                        <a:t>Assuming total shipping cost of 15%</a:t>
                      </a:r>
                      <a:endParaRPr lang="en-US" sz="1000" b="0" i="0" u="none" strike="noStrike">
                        <a:solidFill>
                          <a:srgbClr val="000000"/>
                        </a:solidFill>
                        <a:effectLst/>
                        <a:latin typeface="Calibri" panose="020F0502020204030204" pitchFamily="34" charset="0"/>
                      </a:endParaRPr>
                    </a:p>
                  </a:txBody>
                  <a:tcPr marL="3646" marR="3646" marT="3646" marB="0" anchor="b"/>
                </a:tc>
                <a:tc hMerge="1">
                  <a:txBody>
                    <a:bodyPr/>
                    <a:lstStyle/>
                    <a:p>
                      <a:endParaRPr lang="en-US"/>
                    </a:p>
                  </a:txBody>
                  <a:tcPr/>
                </a:tc>
                <a:tc hMerge="1">
                  <a:txBody>
                    <a:bodyPr/>
                    <a:lstStyle/>
                    <a:p>
                      <a:endParaRPr lang="en-US"/>
                    </a:p>
                  </a:txBody>
                  <a:tcPr/>
                </a:tc>
                <a:tc>
                  <a:txBody>
                    <a:bodyPr/>
                    <a:lstStyle/>
                    <a:p>
                      <a:pPr algn="ctr" fontAlgn="b"/>
                      <a:r>
                        <a:rPr lang="en-US" sz="1000" b="0" u="none" strike="noStrike">
                          <a:effectLst/>
                        </a:rPr>
                        <a:t>$91.63</a:t>
                      </a:r>
                      <a:endParaRPr lang="en-US" sz="1000" b="0" i="0" u="none" strike="noStrike">
                        <a:solidFill>
                          <a:srgbClr val="000000"/>
                        </a:solidFill>
                        <a:effectLst/>
                        <a:latin typeface="Calibri" panose="020F0502020204030204" pitchFamily="34" charset="0"/>
                      </a:endParaRPr>
                    </a:p>
                  </a:txBody>
                  <a:tcPr marL="3646" marR="3646" marT="3646" marB="0" anchor="b"/>
                </a:tc>
                <a:tc>
                  <a:txBody>
                    <a:bodyPr/>
                    <a:lstStyle/>
                    <a:p>
                      <a:pPr algn="ctr" fontAlgn="b"/>
                      <a:r>
                        <a:rPr lang="en-US" sz="1000" b="1" u="none" strike="noStrike">
                          <a:effectLst/>
                        </a:rPr>
                        <a:t>$702.51</a:t>
                      </a:r>
                      <a:endParaRPr lang="en-US" sz="1000" b="1" i="0" u="none" strike="noStrike">
                        <a:solidFill>
                          <a:srgbClr val="000000"/>
                        </a:solidFill>
                        <a:effectLst/>
                        <a:latin typeface="Calibri" panose="020F0502020204030204" pitchFamily="34" charset="0"/>
                      </a:endParaRPr>
                    </a:p>
                  </a:txBody>
                  <a:tcPr marL="3646" marR="3646" marT="3646" marB="0" anchor="b"/>
                </a:tc>
                <a:extLst>
                  <a:ext uri="{0D108BD9-81ED-4DB2-BD59-A6C34878D82A}">
                    <a16:rowId xmlns:a16="http://schemas.microsoft.com/office/drawing/2014/main" val="819369643"/>
                  </a:ext>
                </a:extLst>
              </a:tr>
            </a:tbl>
          </a:graphicData>
        </a:graphic>
      </p:graphicFrame>
    </p:spTree>
    <p:extLst>
      <p:ext uri="{BB962C8B-B14F-4D97-AF65-F5344CB8AC3E}">
        <p14:creationId xmlns:p14="http://schemas.microsoft.com/office/powerpoint/2010/main" val="37549369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121398-8225-7470-B444-CEEBD934DAE9}"/>
              </a:ext>
            </a:extLst>
          </p:cNvPr>
          <p:cNvSpPr>
            <a:spLocks noGrp="1"/>
          </p:cNvSpPr>
          <p:nvPr>
            <p:ph idx="1"/>
          </p:nvPr>
        </p:nvSpPr>
        <p:spPr>
          <a:xfrm>
            <a:off x="813816" y="1732547"/>
            <a:ext cx="9144000" cy="4137901"/>
          </a:xfrm>
        </p:spPr>
        <p:txBody>
          <a:bodyPr vert="horz" lIns="0" tIns="0" rIns="0" bIns="0" rtlCol="0" anchor="t">
            <a:noAutofit/>
          </a:bodyPr>
          <a:lstStyle/>
          <a:p>
            <a:r>
              <a:rPr lang="en-US">
                <a:cs typeface="Calibri"/>
              </a:rPr>
              <a:t>Finalize the preliminary detailed design</a:t>
            </a:r>
          </a:p>
          <a:p>
            <a:pPr lvl="1"/>
            <a:endParaRPr lang="en-US">
              <a:cs typeface="Calibri"/>
            </a:endParaRPr>
          </a:p>
          <a:p>
            <a:r>
              <a:rPr lang="en-US">
                <a:cs typeface="Calibri"/>
              </a:rPr>
              <a:t>Wait for all parts to come in the mail</a:t>
            </a:r>
          </a:p>
          <a:p>
            <a:endParaRPr lang="en-US">
              <a:cs typeface="Calibri"/>
            </a:endParaRPr>
          </a:p>
          <a:p>
            <a:r>
              <a:rPr lang="en-US">
                <a:cs typeface="Calibri"/>
              </a:rPr>
              <a:t>Begin initial prototyping</a:t>
            </a:r>
          </a:p>
          <a:p>
            <a:pPr lvl="1"/>
            <a:r>
              <a:rPr lang="en-US">
                <a:cs typeface="Calibri"/>
              </a:rPr>
              <a:t>Research signal processing techniques for all sensors</a:t>
            </a:r>
          </a:p>
          <a:p>
            <a:endParaRPr lang="en-US">
              <a:cs typeface="Calibri"/>
            </a:endParaRPr>
          </a:p>
          <a:p>
            <a:r>
              <a:rPr lang="en-US">
                <a:cs typeface="Calibri"/>
              </a:rPr>
              <a:t>Determine additional materials needed ASAP</a:t>
            </a:r>
          </a:p>
        </p:txBody>
      </p:sp>
      <p:sp>
        <p:nvSpPr>
          <p:cNvPr id="3" name="Footer Placeholder 2">
            <a:extLst>
              <a:ext uri="{FF2B5EF4-FFF2-40B4-BE49-F238E27FC236}">
                <a16:creationId xmlns:a16="http://schemas.microsoft.com/office/drawing/2014/main" id="{8171CF59-A9B9-21A1-BDEC-ED53F0165BC8}"/>
              </a:ext>
            </a:extLst>
          </p:cNvPr>
          <p:cNvSpPr>
            <a:spLocks noGrp="1"/>
          </p:cNvSpPr>
          <p:nvPr>
            <p:ph type="ftr" sz="quarter" idx="11"/>
          </p:nvPr>
        </p:nvSpPr>
        <p:spPr/>
        <p:txBody>
          <a:bodyPr/>
          <a:lstStyle/>
          <a:p>
            <a:r>
              <a:rPr lang="en-US"/>
              <a:t>Evan Cloutier</a:t>
            </a:r>
          </a:p>
        </p:txBody>
      </p:sp>
      <p:sp>
        <p:nvSpPr>
          <p:cNvPr id="4" name="Slide Number Placeholder 3">
            <a:extLst>
              <a:ext uri="{FF2B5EF4-FFF2-40B4-BE49-F238E27FC236}">
                <a16:creationId xmlns:a16="http://schemas.microsoft.com/office/drawing/2014/main" id="{6121A939-6569-D2BA-185D-9BD627A63610}"/>
              </a:ext>
            </a:extLst>
          </p:cNvPr>
          <p:cNvSpPr>
            <a:spLocks noGrp="1"/>
          </p:cNvSpPr>
          <p:nvPr>
            <p:ph type="sldNum" sz="quarter" idx="12"/>
          </p:nvPr>
        </p:nvSpPr>
        <p:spPr/>
        <p:txBody>
          <a:bodyPr/>
          <a:lstStyle/>
          <a:p>
            <a:fld id="{A5AEF524-62EC-C340-82A1-9F47B6C43E55}" type="slidenum">
              <a:rPr lang="en-US" smtClean="0"/>
              <a:t>18</a:t>
            </a:fld>
            <a:endParaRPr lang="en-US"/>
          </a:p>
        </p:txBody>
      </p:sp>
      <p:sp>
        <p:nvSpPr>
          <p:cNvPr id="5" name="Title 4">
            <a:extLst>
              <a:ext uri="{FF2B5EF4-FFF2-40B4-BE49-F238E27FC236}">
                <a16:creationId xmlns:a16="http://schemas.microsoft.com/office/drawing/2014/main" id="{08FBCF57-E647-F9F6-C61C-209F24782B24}"/>
              </a:ext>
            </a:extLst>
          </p:cNvPr>
          <p:cNvSpPr>
            <a:spLocks noGrp="1"/>
          </p:cNvSpPr>
          <p:nvPr>
            <p:ph type="title"/>
          </p:nvPr>
        </p:nvSpPr>
        <p:spPr/>
        <p:txBody>
          <a:bodyPr/>
          <a:lstStyle/>
          <a:p>
            <a:r>
              <a:rPr lang="en-US"/>
              <a:t>Next Steps</a:t>
            </a:r>
          </a:p>
        </p:txBody>
      </p:sp>
    </p:spTree>
    <p:extLst>
      <p:ext uri="{BB962C8B-B14F-4D97-AF65-F5344CB8AC3E}">
        <p14:creationId xmlns:p14="http://schemas.microsoft.com/office/powerpoint/2010/main" val="23461223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E91482-6119-D665-1B34-DC438710EBB5}"/>
              </a:ext>
            </a:extLst>
          </p:cNvPr>
          <p:cNvSpPr>
            <a:spLocks noGrp="1"/>
          </p:cNvSpPr>
          <p:nvPr>
            <p:ph type="title"/>
          </p:nvPr>
        </p:nvSpPr>
        <p:spPr/>
        <p:txBody>
          <a:bodyPr/>
          <a:lstStyle/>
          <a:p>
            <a:r>
              <a:rPr lang="en-US"/>
              <a:t>Backup Slides</a:t>
            </a:r>
          </a:p>
        </p:txBody>
      </p:sp>
      <p:sp>
        <p:nvSpPr>
          <p:cNvPr id="10" name="Text Placeholder 9">
            <a:extLst>
              <a:ext uri="{FF2B5EF4-FFF2-40B4-BE49-F238E27FC236}">
                <a16:creationId xmlns:a16="http://schemas.microsoft.com/office/drawing/2014/main" id="{CD6CCFA1-E92D-0556-5902-8D84E073FA62}"/>
              </a:ext>
            </a:extLst>
          </p:cNvPr>
          <p:cNvSpPr>
            <a:spLocks noGrp="1"/>
          </p:cNvSpPr>
          <p:nvPr>
            <p:ph type="body" idx="1"/>
          </p:nvPr>
        </p:nvSpPr>
        <p:spPr/>
        <p:txBody>
          <a:bodyPr/>
          <a:lstStyle/>
          <a:p>
            <a:endParaRPr lang="en-US"/>
          </a:p>
        </p:txBody>
      </p:sp>
      <p:sp>
        <p:nvSpPr>
          <p:cNvPr id="3" name="Footer Placeholder 2">
            <a:extLst>
              <a:ext uri="{FF2B5EF4-FFF2-40B4-BE49-F238E27FC236}">
                <a16:creationId xmlns:a16="http://schemas.microsoft.com/office/drawing/2014/main" id="{74BC3426-83BD-28FF-BA17-3D1E091E3A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0E3564-AC10-7763-9FF7-AECA4F1813AB}"/>
              </a:ext>
            </a:extLst>
          </p:cNvPr>
          <p:cNvSpPr>
            <a:spLocks noGrp="1"/>
          </p:cNvSpPr>
          <p:nvPr>
            <p:ph type="sldNum" sz="quarter" idx="12"/>
          </p:nvPr>
        </p:nvSpPr>
        <p:spPr/>
        <p:txBody>
          <a:bodyPr/>
          <a:lstStyle/>
          <a:p>
            <a:fld id="{A5AEF524-62EC-C340-82A1-9F47B6C43E55}" type="slidenum">
              <a:rPr lang="en-US" smtClean="0"/>
              <a:t>19</a:t>
            </a:fld>
            <a:endParaRPr lang="en-US"/>
          </a:p>
        </p:txBody>
      </p:sp>
    </p:spTree>
    <p:extLst>
      <p:ext uri="{BB962C8B-B14F-4D97-AF65-F5344CB8AC3E}">
        <p14:creationId xmlns:p14="http://schemas.microsoft.com/office/powerpoint/2010/main" val="2208838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EB9192-5AB8-2A2D-9671-D845D43C5175}"/>
              </a:ext>
            </a:extLst>
          </p:cNvPr>
          <p:cNvSpPr>
            <a:spLocks noGrp="1"/>
          </p:cNvSpPr>
          <p:nvPr>
            <p:ph idx="1"/>
          </p:nvPr>
        </p:nvSpPr>
        <p:spPr/>
        <p:txBody>
          <a:bodyPr vert="horz" lIns="0" tIns="0" rIns="0" bIns="0" rtlCol="0" anchor="t">
            <a:noAutofit/>
          </a:bodyPr>
          <a:lstStyle/>
          <a:p>
            <a:pPr marL="514350" indent="-514350">
              <a:buAutoNum type="arabicPeriod"/>
            </a:pPr>
            <a:r>
              <a:rPr lang="en-US" dirty="0">
                <a:cs typeface="Calibri"/>
              </a:rPr>
              <a:t>Team Introductions</a:t>
            </a:r>
            <a:endParaRPr lang="en-US" dirty="0"/>
          </a:p>
          <a:p>
            <a:pPr marL="514350" indent="-514350">
              <a:buAutoNum type="arabicPeriod"/>
            </a:pPr>
            <a:r>
              <a:rPr lang="en-US" dirty="0">
                <a:cs typeface="Calibri"/>
              </a:rPr>
              <a:t>Project Description</a:t>
            </a:r>
          </a:p>
          <a:p>
            <a:pPr marL="514350" indent="-514350">
              <a:buAutoNum type="arabicPeriod"/>
            </a:pPr>
            <a:r>
              <a:rPr lang="en-US" dirty="0">
                <a:cs typeface="Calibri"/>
              </a:rPr>
              <a:t>Functional Decomposition</a:t>
            </a:r>
            <a:endParaRPr lang="en-US" dirty="0">
              <a:ea typeface="Calibri"/>
              <a:cs typeface="Calibri"/>
            </a:endParaRPr>
          </a:p>
          <a:p>
            <a:pPr marL="514350" indent="-514350">
              <a:buAutoNum type="arabicPeriod"/>
            </a:pPr>
            <a:r>
              <a:rPr lang="en-US" dirty="0">
                <a:cs typeface="Calibri"/>
              </a:rPr>
              <a:t>Targets</a:t>
            </a:r>
            <a:endParaRPr lang="en-US" dirty="0">
              <a:ea typeface="Calibri"/>
              <a:cs typeface="Calibri"/>
            </a:endParaRPr>
          </a:p>
          <a:p>
            <a:pPr marL="514350" indent="-514350">
              <a:buAutoNum type="arabicPeriod"/>
            </a:pPr>
            <a:r>
              <a:rPr lang="en-US" dirty="0">
                <a:cs typeface="Calibri"/>
              </a:rPr>
              <a:t>Concept Generation and Selection</a:t>
            </a:r>
            <a:endParaRPr lang="en-US" dirty="0">
              <a:ea typeface="Calibri"/>
              <a:cs typeface="Calibri"/>
            </a:endParaRPr>
          </a:p>
          <a:p>
            <a:pPr marL="514350" indent="-514350">
              <a:buFont typeface="Arial" panose="020B0604020202020204" pitchFamily="34" charset="0"/>
              <a:buAutoNum type="arabicPeriod"/>
            </a:pPr>
            <a:r>
              <a:rPr lang="en-US" dirty="0">
                <a:cs typeface="Calibri"/>
              </a:rPr>
              <a:t>Bill of Materials</a:t>
            </a:r>
            <a:endParaRPr lang="en-US" dirty="0">
              <a:ea typeface="Calibri"/>
              <a:cs typeface="Calibri"/>
            </a:endParaRPr>
          </a:p>
          <a:p>
            <a:pPr marL="0" indent="0">
              <a:buNone/>
            </a:pPr>
            <a:endParaRPr lang="en-US">
              <a:cs typeface="Calibri"/>
            </a:endParaRPr>
          </a:p>
          <a:p>
            <a:pPr>
              <a:buAutoNum type="arabicPeriod"/>
            </a:pPr>
            <a:endParaRPr lang="en-US">
              <a:cs typeface="Calibri"/>
            </a:endParaRPr>
          </a:p>
        </p:txBody>
      </p:sp>
      <p:sp>
        <p:nvSpPr>
          <p:cNvPr id="3" name="Footer Placeholder 2">
            <a:extLst>
              <a:ext uri="{FF2B5EF4-FFF2-40B4-BE49-F238E27FC236}">
                <a16:creationId xmlns:a16="http://schemas.microsoft.com/office/drawing/2014/main" id="{3200D781-19F3-2792-4FB9-582B400275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4750AA8-2542-B645-41DD-E82A64BBE8F4}"/>
              </a:ext>
            </a:extLst>
          </p:cNvPr>
          <p:cNvSpPr>
            <a:spLocks noGrp="1"/>
          </p:cNvSpPr>
          <p:nvPr>
            <p:ph type="sldNum" sz="quarter" idx="12"/>
          </p:nvPr>
        </p:nvSpPr>
        <p:spPr/>
        <p:txBody>
          <a:bodyPr/>
          <a:lstStyle/>
          <a:p>
            <a:fld id="{A5AEF524-62EC-C340-82A1-9F47B6C43E55}" type="slidenum">
              <a:rPr lang="en-US" smtClean="0"/>
              <a:t>2</a:t>
            </a:fld>
            <a:endParaRPr lang="en-US"/>
          </a:p>
        </p:txBody>
      </p:sp>
      <p:sp>
        <p:nvSpPr>
          <p:cNvPr id="5" name="Title 4">
            <a:extLst>
              <a:ext uri="{FF2B5EF4-FFF2-40B4-BE49-F238E27FC236}">
                <a16:creationId xmlns:a16="http://schemas.microsoft.com/office/drawing/2014/main" id="{51EDDE73-611C-5C03-BB07-FD6B997D997B}"/>
              </a:ext>
            </a:extLst>
          </p:cNvPr>
          <p:cNvSpPr>
            <a:spLocks noGrp="1"/>
          </p:cNvSpPr>
          <p:nvPr>
            <p:ph type="title"/>
          </p:nvPr>
        </p:nvSpPr>
        <p:spPr/>
        <p:txBody>
          <a:bodyPr/>
          <a:lstStyle/>
          <a:p>
            <a:r>
              <a:rPr lang="en-US"/>
              <a:t>Table of Contents</a:t>
            </a:r>
          </a:p>
        </p:txBody>
      </p:sp>
    </p:spTree>
    <p:extLst>
      <p:ext uri="{BB962C8B-B14F-4D97-AF65-F5344CB8AC3E}">
        <p14:creationId xmlns:p14="http://schemas.microsoft.com/office/powerpoint/2010/main" val="15123640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33E30505-295E-B843-FFA9-B5212A55A9A9}"/>
              </a:ext>
            </a:extLst>
          </p:cNvPr>
          <p:cNvSpPr>
            <a:spLocks noGrp="1"/>
          </p:cNvSpPr>
          <p:nvPr>
            <p:ph type="title"/>
          </p:nvPr>
        </p:nvSpPr>
        <p:spPr>
          <a:xfrm>
            <a:off x="813816" y="457200"/>
            <a:ext cx="8485632" cy="960276"/>
          </a:xfrm>
        </p:spPr>
        <p:txBody>
          <a:bodyPr/>
          <a:lstStyle/>
          <a:p>
            <a:endParaRPr lang="en-US"/>
          </a:p>
        </p:txBody>
      </p:sp>
      <p:sp>
        <p:nvSpPr>
          <p:cNvPr id="11" name="Content Placeholder 10">
            <a:extLst>
              <a:ext uri="{FF2B5EF4-FFF2-40B4-BE49-F238E27FC236}">
                <a16:creationId xmlns:a16="http://schemas.microsoft.com/office/drawing/2014/main" id="{6168D9B8-F9D7-D816-7ED4-53764B7BFDE5}"/>
              </a:ext>
            </a:extLst>
          </p:cNvPr>
          <p:cNvSpPr>
            <a:spLocks noGrp="1"/>
          </p:cNvSpPr>
          <p:nvPr>
            <p:ph idx="1"/>
          </p:nvPr>
        </p:nvSpPr>
        <p:spPr/>
        <p:txBody>
          <a:bodyPr/>
          <a:lstStyle/>
          <a:p>
            <a:endParaRPr lang="en-US"/>
          </a:p>
        </p:txBody>
      </p:sp>
      <p:sp>
        <p:nvSpPr>
          <p:cNvPr id="3" name="Footer Placeholder 2">
            <a:extLst>
              <a:ext uri="{FF2B5EF4-FFF2-40B4-BE49-F238E27FC236}">
                <a16:creationId xmlns:a16="http://schemas.microsoft.com/office/drawing/2014/main" id="{609225E1-5E92-6E1C-D567-4BBDEA17DFC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C488B4D-F807-476E-D9AA-7F31279C2529}"/>
              </a:ext>
            </a:extLst>
          </p:cNvPr>
          <p:cNvSpPr>
            <a:spLocks noGrp="1"/>
          </p:cNvSpPr>
          <p:nvPr>
            <p:ph type="sldNum" sz="quarter" idx="12"/>
          </p:nvPr>
        </p:nvSpPr>
        <p:spPr/>
        <p:txBody>
          <a:bodyPr/>
          <a:lstStyle/>
          <a:p>
            <a:fld id="{A5AEF524-62EC-C340-82A1-9F47B6C43E55}" type="slidenum">
              <a:rPr lang="en-US" smtClean="0"/>
              <a:t>20</a:t>
            </a:fld>
            <a:endParaRPr lang="en-US"/>
          </a:p>
        </p:txBody>
      </p:sp>
    </p:spTree>
    <p:extLst>
      <p:ext uri="{BB962C8B-B14F-4D97-AF65-F5344CB8AC3E}">
        <p14:creationId xmlns:p14="http://schemas.microsoft.com/office/powerpoint/2010/main" val="7803810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3A69E82B-5D70-A468-055D-4C23326C36E9}"/>
              </a:ext>
            </a:extLst>
          </p:cNvPr>
          <p:cNvSpPr>
            <a:spLocks noGrp="1"/>
          </p:cNvSpPr>
          <p:nvPr>
            <p:ph type="title"/>
          </p:nvPr>
        </p:nvSpPr>
        <p:spPr>
          <a:xfrm>
            <a:off x="813816" y="457200"/>
            <a:ext cx="8485632" cy="960276"/>
          </a:xfrm>
        </p:spPr>
        <p:txBody>
          <a:bodyPr/>
          <a:lstStyle/>
          <a:p>
            <a:r>
              <a:rPr lang="en-US"/>
              <a:t>Slide Headline</a:t>
            </a:r>
          </a:p>
        </p:txBody>
      </p:sp>
      <p:sp>
        <p:nvSpPr>
          <p:cNvPr id="3" name="Content Placeholder 2">
            <a:extLst>
              <a:ext uri="{FF2B5EF4-FFF2-40B4-BE49-F238E27FC236}">
                <a16:creationId xmlns:a16="http://schemas.microsoft.com/office/drawing/2014/main" id="{AF4EE095-8C41-92BB-283D-DDBCFF0F854C}"/>
              </a:ext>
            </a:extLst>
          </p:cNvPr>
          <p:cNvSpPr>
            <a:spLocks noGrp="1"/>
          </p:cNvSpPr>
          <p:nvPr>
            <p:ph idx="1"/>
          </p:nvPr>
        </p:nvSpPr>
        <p:spPr/>
        <p:txBody>
          <a:bodyPr/>
          <a:lstStyle/>
          <a:p>
            <a:r>
              <a:rPr lang="en-US"/>
              <a:t>Try to keep text at 16 pt minimum.</a:t>
            </a:r>
          </a:p>
          <a:p>
            <a:endParaRPr lang="en-US"/>
          </a:p>
        </p:txBody>
      </p:sp>
      <p:sp>
        <p:nvSpPr>
          <p:cNvPr id="5" name="Footer Placeholder 4">
            <a:extLst>
              <a:ext uri="{FF2B5EF4-FFF2-40B4-BE49-F238E27FC236}">
                <a16:creationId xmlns:a16="http://schemas.microsoft.com/office/drawing/2014/main" id="{6D714F4C-B16C-A647-EFF4-87E55005F0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686366-96B0-10F0-D2C9-7FCE03108270}"/>
              </a:ext>
            </a:extLst>
          </p:cNvPr>
          <p:cNvSpPr>
            <a:spLocks noGrp="1"/>
          </p:cNvSpPr>
          <p:nvPr>
            <p:ph type="sldNum" sz="quarter" idx="12"/>
          </p:nvPr>
        </p:nvSpPr>
        <p:spPr/>
        <p:txBody>
          <a:bodyPr/>
          <a:lstStyle/>
          <a:p>
            <a:fld id="{A5AEF524-62EC-C340-82A1-9F47B6C43E55}" type="slidenum">
              <a:rPr lang="en-US" smtClean="0"/>
              <a:t>21</a:t>
            </a:fld>
            <a:endParaRPr lang="en-US"/>
          </a:p>
        </p:txBody>
      </p:sp>
    </p:spTree>
    <p:extLst>
      <p:ext uri="{BB962C8B-B14F-4D97-AF65-F5344CB8AC3E}">
        <p14:creationId xmlns:p14="http://schemas.microsoft.com/office/powerpoint/2010/main" val="15258935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7560D32-08F4-2CEA-A7F2-33E4EFA12445}"/>
              </a:ext>
            </a:extLst>
          </p:cNvPr>
          <p:cNvSpPr>
            <a:spLocks noGrp="1"/>
          </p:cNvSpPr>
          <p:nvPr>
            <p:ph type="title"/>
          </p:nvPr>
        </p:nvSpPr>
        <p:spPr>
          <a:xfrm>
            <a:off x="813816" y="457200"/>
            <a:ext cx="8485632" cy="960276"/>
          </a:xfrm>
        </p:spPr>
        <p:txBody>
          <a:bodyPr/>
          <a:lstStyle/>
          <a:p>
            <a:r>
              <a:rPr lang="en-US"/>
              <a:t>Slide Headline</a:t>
            </a:r>
          </a:p>
        </p:txBody>
      </p:sp>
      <p:sp>
        <p:nvSpPr>
          <p:cNvPr id="3" name="Content Placeholder 2">
            <a:extLst>
              <a:ext uri="{FF2B5EF4-FFF2-40B4-BE49-F238E27FC236}">
                <a16:creationId xmlns:a16="http://schemas.microsoft.com/office/drawing/2014/main" id="{AF4EE095-8C41-92BB-283D-DDBCFF0F854C}"/>
              </a:ext>
            </a:extLst>
          </p:cNvPr>
          <p:cNvSpPr>
            <a:spLocks noGrp="1"/>
          </p:cNvSpPr>
          <p:nvPr>
            <p:ph idx="1"/>
          </p:nvPr>
        </p:nvSpPr>
        <p:spPr/>
        <p:txBody>
          <a:bodyPr/>
          <a:lstStyle/>
          <a:p>
            <a:r>
              <a:rPr lang="en-US"/>
              <a:t>Try to keep text at 16 pt minimum.</a:t>
            </a:r>
          </a:p>
          <a:p>
            <a:r>
              <a:rPr lang="en-US"/>
              <a:t>Try to put as few words as possible on the slide if you’re using for a presentation.</a:t>
            </a:r>
          </a:p>
          <a:p>
            <a:endParaRPr lang="en-US"/>
          </a:p>
        </p:txBody>
      </p:sp>
      <p:sp>
        <p:nvSpPr>
          <p:cNvPr id="5" name="Footer Placeholder 4">
            <a:extLst>
              <a:ext uri="{FF2B5EF4-FFF2-40B4-BE49-F238E27FC236}">
                <a16:creationId xmlns:a16="http://schemas.microsoft.com/office/drawing/2014/main" id="{CE8C5C21-29E8-D934-3671-70487A9C74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B028AA-1C56-B49D-24DF-CFEF34FB6354}"/>
              </a:ext>
            </a:extLst>
          </p:cNvPr>
          <p:cNvSpPr>
            <a:spLocks noGrp="1"/>
          </p:cNvSpPr>
          <p:nvPr>
            <p:ph type="sldNum" sz="quarter" idx="12"/>
          </p:nvPr>
        </p:nvSpPr>
        <p:spPr/>
        <p:txBody>
          <a:bodyPr/>
          <a:lstStyle/>
          <a:p>
            <a:fld id="{A5AEF524-62EC-C340-82A1-9F47B6C43E55}" type="slidenum">
              <a:rPr lang="en-US" smtClean="0"/>
              <a:t>22</a:t>
            </a:fld>
            <a:endParaRPr lang="en-US"/>
          </a:p>
        </p:txBody>
      </p:sp>
    </p:spTree>
    <p:extLst>
      <p:ext uri="{BB962C8B-B14F-4D97-AF65-F5344CB8AC3E}">
        <p14:creationId xmlns:p14="http://schemas.microsoft.com/office/powerpoint/2010/main" val="8907926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C7D2E-E925-EA86-4AA6-85ABB3563295}"/>
              </a:ext>
            </a:extLst>
          </p:cNvPr>
          <p:cNvSpPr>
            <a:spLocks noGrp="1"/>
          </p:cNvSpPr>
          <p:nvPr>
            <p:ph type="title"/>
          </p:nvPr>
        </p:nvSpPr>
        <p:spPr>
          <a:xfrm>
            <a:off x="813816" y="457200"/>
            <a:ext cx="8485632" cy="960276"/>
          </a:xfrm>
        </p:spPr>
        <p:txBody>
          <a:bodyPr/>
          <a:lstStyle/>
          <a:p>
            <a:r>
              <a:rPr lang="en-US"/>
              <a:t>Slide Headline</a:t>
            </a:r>
          </a:p>
        </p:txBody>
      </p:sp>
      <p:sp>
        <p:nvSpPr>
          <p:cNvPr id="3" name="Content Placeholder 2">
            <a:extLst>
              <a:ext uri="{FF2B5EF4-FFF2-40B4-BE49-F238E27FC236}">
                <a16:creationId xmlns:a16="http://schemas.microsoft.com/office/drawing/2014/main" id="{CBF671BC-3800-E467-21A4-DD5A152B2429}"/>
              </a:ext>
            </a:extLst>
          </p:cNvPr>
          <p:cNvSpPr>
            <a:spLocks noGrp="1"/>
          </p:cNvSpPr>
          <p:nvPr>
            <p:ph idx="1"/>
          </p:nvPr>
        </p:nvSpPr>
        <p:spPr/>
        <p:txBody>
          <a:bodyPr/>
          <a:lstStyle/>
          <a:p>
            <a:r>
              <a:rPr lang="en-US"/>
              <a:t>Try to keep text at 16 pt minimum.</a:t>
            </a:r>
          </a:p>
          <a:p>
            <a:r>
              <a:rPr lang="en-US"/>
              <a:t>Try to put as few words as possible on the slide if you’re using for a presentation.</a:t>
            </a:r>
          </a:p>
          <a:p>
            <a:r>
              <a:rPr lang="en-US"/>
              <a:t>Mix and match the backgrounds as shown in this template or just use one throughout.</a:t>
            </a:r>
          </a:p>
          <a:p>
            <a:endParaRPr lang="en-US"/>
          </a:p>
        </p:txBody>
      </p:sp>
      <p:sp>
        <p:nvSpPr>
          <p:cNvPr id="6" name="Footer Placeholder 5">
            <a:extLst>
              <a:ext uri="{FF2B5EF4-FFF2-40B4-BE49-F238E27FC236}">
                <a16:creationId xmlns:a16="http://schemas.microsoft.com/office/drawing/2014/main" id="{B9F20E3B-A1AB-5130-7042-92DF0A7C62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A63941-8936-8D0B-975F-DEBA4452447A}"/>
              </a:ext>
            </a:extLst>
          </p:cNvPr>
          <p:cNvSpPr>
            <a:spLocks noGrp="1"/>
          </p:cNvSpPr>
          <p:nvPr>
            <p:ph type="sldNum" sz="quarter" idx="12"/>
          </p:nvPr>
        </p:nvSpPr>
        <p:spPr/>
        <p:txBody>
          <a:bodyPr/>
          <a:lstStyle/>
          <a:p>
            <a:fld id="{A5AEF524-62EC-C340-82A1-9F47B6C43E55}" type="slidenum">
              <a:rPr lang="en-US" smtClean="0"/>
              <a:t>23</a:t>
            </a:fld>
            <a:endParaRPr lang="en-US"/>
          </a:p>
        </p:txBody>
      </p:sp>
    </p:spTree>
    <p:extLst>
      <p:ext uri="{BB962C8B-B14F-4D97-AF65-F5344CB8AC3E}">
        <p14:creationId xmlns:p14="http://schemas.microsoft.com/office/powerpoint/2010/main" val="9317424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C7D2E-E925-EA86-4AA6-85ABB3563295}"/>
              </a:ext>
            </a:extLst>
          </p:cNvPr>
          <p:cNvSpPr>
            <a:spLocks noGrp="1"/>
          </p:cNvSpPr>
          <p:nvPr>
            <p:ph type="title"/>
          </p:nvPr>
        </p:nvSpPr>
        <p:spPr>
          <a:xfrm>
            <a:off x="813816" y="457200"/>
            <a:ext cx="8485632" cy="960276"/>
          </a:xfrm>
        </p:spPr>
        <p:txBody>
          <a:bodyPr/>
          <a:lstStyle/>
          <a:p>
            <a:r>
              <a:rPr lang="en-US"/>
              <a:t>Slide Headline</a:t>
            </a:r>
          </a:p>
        </p:txBody>
      </p:sp>
      <p:sp>
        <p:nvSpPr>
          <p:cNvPr id="3" name="Content Placeholder 2">
            <a:extLst>
              <a:ext uri="{FF2B5EF4-FFF2-40B4-BE49-F238E27FC236}">
                <a16:creationId xmlns:a16="http://schemas.microsoft.com/office/drawing/2014/main" id="{CBF671BC-3800-E467-21A4-DD5A152B2429}"/>
              </a:ext>
            </a:extLst>
          </p:cNvPr>
          <p:cNvSpPr>
            <a:spLocks noGrp="1"/>
          </p:cNvSpPr>
          <p:nvPr>
            <p:ph idx="1"/>
          </p:nvPr>
        </p:nvSpPr>
        <p:spPr/>
        <p:txBody>
          <a:bodyPr/>
          <a:lstStyle/>
          <a:p>
            <a:r>
              <a:rPr lang="en-US"/>
              <a:t>Try to keep text at 16 pt minimum.</a:t>
            </a:r>
          </a:p>
          <a:p>
            <a:r>
              <a:rPr lang="en-US"/>
              <a:t>Try to put as few words as possible on the slide if you’re using for a presentation.</a:t>
            </a:r>
          </a:p>
          <a:p>
            <a:r>
              <a:rPr lang="en-US"/>
              <a:t>Mix and match the backgrounds as shown in this template or just use one throughout.</a:t>
            </a:r>
          </a:p>
          <a:p>
            <a:r>
              <a:rPr lang="en-US"/>
              <a:t>You can put department/unit logos in slide master at  Horizontal 0.89” Vertical 6.44” From top left corner</a:t>
            </a:r>
          </a:p>
          <a:p>
            <a:endParaRPr lang="en-US"/>
          </a:p>
        </p:txBody>
      </p:sp>
      <p:sp>
        <p:nvSpPr>
          <p:cNvPr id="7" name="Footer Placeholder 6">
            <a:extLst>
              <a:ext uri="{FF2B5EF4-FFF2-40B4-BE49-F238E27FC236}">
                <a16:creationId xmlns:a16="http://schemas.microsoft.com/office/drawing/2014/main" id="{34388C27-82F8-0D08-63D3-89FAC09382F6}"/>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7F923050-5DB4-39DC-8B32-166E73808742}"/>
              </a:ext>
            </a:extLst>
          </p:cNvPr>
          <p:cNvSpPr>
            <a:spLocks noGrp="1"/>
          </p:cNvSpPr>
          <p:nvPr>
            <p:ph type="sldNum" sz="quarter" idx="12"/>
          </p:nvPr>
        </p:nvSpPr>
        <p:spPr/>
        <p:txBody>
          <a:bodyPr/>
          <a:lstStyle/>
          <a:p>
            <a:fld id="{A5AEF524-62EC-C340-82A1-9F47B6C43E55}" type="slidenum">
              <a:rPr lang="en-US" smtClean="0"/>
              <a:t>24</a:t>
            </a:fld>
            <a:endParaRPr lang="en-US"/>
          </a:p>
        </p:txBody>
      </p:sp>
      <p:pic>
        <p:nvPicPr>
          <p:cNvPr id="6" name="Picture 5" descr="A group of circular logos&#10;&#10;Description automatically generated">
            <a:extLst>
              <a:ext uri="{FF2B5EF4-FFF2-40B4-BE49-F238E27FC236}">
                <a16:creationId xmlns:a16="http://schemas.microsoft.com/office/drawing/2014/main" id="{2762F2B2-BD1A-0CE7-EED6-66BC9C42CBA3}"/>
              </a:ext>
            </a:extLst>
          </p:cNvPr>
          <p:cNvPicPr>
            <a:picLocks noChangeAspect="1"/>
          </p:cNvPicPr>
          <p:nvPr/>
        </p:nvPicPr>
        <p:blipFill>
          <a:blip r:embed="rId3"/>
          <a:stretch>
            <a:fillRect/>
          </a:stretch>
        </p:blipFill>
        <p:spPr>
          <a:xfrm>
            <a:off x="813816" y="5888736"/>
            <a:ext cx="3462535" cy="505969"/>
          </a:xfrm>
          <a:prstGeom prst="rect">
            <a:avLst/>
          </a:prstGeom>
        </p:spPr>
      </p:pic>
      <p:pic>
        <p:nvPicPr>
          <p:cNvPr id="9" name="Picture 8" descr="A group of circular logos&#10;&#10;Description automatically generated">
            <a:extLst>
              <a:ext uri="{FF2B5EF4-FFF2-40B4-BE49-F238E27FC236}">
                <a16:creationId xmlns:a16="http://schemas.microsoft.com/office/drawing/2014/main" id="{00033C7C-76AE-C382-7C20-9A76ADD7F2EE}"/>
              </a:ext>
            </a:extLst>
          </p:cNvPr>
          <p:cNvPicPr>
            <a:picLocks noChangeAspect="1"/>
          </p:cNvPicPr>
          <p:nvPr/>
        </p:nvPicPr>
        <p:blipFill>
          <a:blip r:embed="rId4"/>
          <a:stretch>
            <a:fillRect/>
          </a:stretch>
        </p:blipFill>
        <p:spPr>
          <a:xfrm>
            <a:off x="2838449" y="5307971"/>
            <a:ext cx="3432055" cy="509017"/>
          </a:xfrm>
          <a:prstGeom prst="rect">
            <a:avLst/>
          </a:prstGeom>
        </p:spPr>
      </p:pic>
      <p:pic>
        <p:nvPicPr>
          <p:cNvPr id="11" name="Picture 10" descr="A group of circular logos&#10;&#10;Description automatically generated">
            <a:extLst>
              <a:ext uri="{FF2B5EF4-FFF2-40B4-BE49-F238E27FC236}">
                <a16:creationId xmlns:a16="http://schemas.microsoft.com/office/drawing/2014/main" id="{37EAA836-B1CF-1CA3-8494-B5B495E06405}"/>
              </a:ext>
            </a:extLst>
          </p:cNvPr>
          <p:cNvPicPr>
            <a:picLocks noChangeAspect="1"/>
          </p:cNvPicPr>
          <p:nvPr/>
        </p:nvPicPr>
        <p:blipFill>
          <a:blip r:embed="rId5"/>
          <a:stretch>
            <a:fillRect/>
          </a:stretch>
        </p:blipFill>
        <p:spPr>
          <a:xfrm>
            <a:off x="4832602" y="5888736"/>
            <a:ext cx="3499111" cy="509017"/>
          </a:xfrm>
          <a:prstGeom prst="rect">
            <a:avLst/>
          </a:prstGeom>
        </p:spPr>
      </p:pic>
      <p:pic>
        <p:nvPicPr>
          <p:cNvPr id="13" name="Picture 12" descr="A group of logos on a black background&#10;&#10;Description automatically generated">
            <a:extLst>
              <a:ext uri="{FF2B5EF4-FFF2-40B4-BE49-F238E27FC236}">
                <a16:creationId xmlns:a16="http://schemas.microsoft.com/office/drawing/2014/main" id="{1F41247E-4869-4B2E-EF9D-14750F4633E7}"/>
              </a:ext>
            </a:extLst>
          </p:cNvPr>
          <p:cNvPicPr>
            <a:picLocks noChangeAspect="1"/>
          </p:cNvPicPr>
          <p:nvPr/>
        </p:nvPicPr>
        <p:blipFill>
          <a:blip r:embed="rId6"/>
          <a:stretch>
            <a:fillRect/>
          </a:stretch>
        </p:blipFill>
        <p:spPr>
          <a:xfrm>
            <a:off x="6893811" y="5307971"/>
            <a:ext cx="3038862" cy="509017"/>
          </a:xfrm>
          <a:prstGeom prst="rect">
            <a:avLst/>
          </a:prstGeom>
        </p:spPr>
      </p:pic>
      <p:pic>
        <p:nvPicPr>
          <p:cNvPr id="15" name="Picture 14" descr="A group of logos with text&#10;&#10;Description automatically generated">
            <a:extLst>
              <a:ext uri="{FF2B5EF4-FFF2-40B4-BE49-F238E27FC236}">
                <a16:creationId xmlns:a16="http://schemas.microsoft.com/office/drawing/2014/main" id="{E48AC7E8-BFC9-2DCB-3892-33C7703A896D}"/>
              </a:ext>
            </a:extLst>
          </p:cNvPr>
          <p:cNvPicPr>
            <a:picLocks noChangeAspect="1"/>
          </p:cNvPicPr>
          <p:nvPr/>
        </p:nvPicPr>
        <p:blipFill>
          <a:blip r:embed="rId7"/>
          <a:stretch>
            <a:fillRect/>
          </a:stretch>
        </p:blipFill>
        <p:spPr>
          <a:xfrm>
            <a:off x="8494770" y="5888736"/>
            <a:ext cx="2883414" cy="509017"/>
          </a:xfrm>
          <a:prstGeom prst="rect">
            <a:avLst/>
          </a:prstGeom>
        </p:spPr>
      </p:pic>
    </p:spTree>
    <p:extLst>
      <p:ext uri="{BB962C8B-B14F-4D97-AF65-F5344CB8AC3E}">
        <p14:creationId xmlns:p14="http://schemas.microsoft.com/office/powerpoint/2010/main" val="36383373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A83DDBD5-F4AD-C0F8-62E9-B18E1A40195B}"/>
              </a:ext>
            </a:extLst>
          </p:cNvPr>
          <p:cNvSpPr>
            <a:spLocks noGrp="1"/>
          </p:cNvSpPr>
          <p:nvPr>
            <p:ph type="title"/>
          </p:nvPr>
        </p:nvSpPr>
        <p:spPr>
          <a:xfrm>
            <a:off x="813816" y="457200"/>
            <a:ext cx="8485632" cy="960276"/>
          </a:xfrm>
        </p:spPr>
        <p:txBody>
          <a:bodyPr/>
          <a:lstStyle/>
          <a:p>
            <a:endParaRPr lang="en-US"/>
          </a:p>
        </p:txBody>
      </p:sp>
      <p:sp>
        <p:nvSpPr>
          <p:cNvPr id="6" name="Footer Placeholder 5">
            <a:extLst>
              <a:ext uri="{FF2B5EF4-FFF2-40B4-BE49-F238E27FC236}">
                <a16:creationId xmlns:a16="http://schemas.microsoft.com/office/drawing/2014/main" id="{AD2B5314-6557-CFA9-69C4-4CD8BF1C6C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E2CAA6-39DA-A9AA-B3A3-0253FC110766}"/>
              </a:ext>
            </a:extLst>
          </p:cNvPr>
          <p:cNvSpPr>
            <a:spLocks noGrp="1"/>
          </p:cNvSpPr>
          <p:nvPr>
            <p:ph type="sldNum" sz="quarter" idx="12"/>
          </p:nvPr>
        </p:nvSpPr>
        <p:spPr/>
        <p:txBody>
          <a:bodyPr/>
          <a:lstStyle/>
          <a:p>
            <a:fld id="{A5AEF524-62EC-C340-82A1-9F47B6C43E55}" type="slidenum">
              <a:rPr lang="en-US" smtClean="0"/>
              <a:t>25</a:t>
            </a:fld>
            <a:endParaRPr lang="en-US"/>
          </a:p>
        </p:txBody>
      </p:sp>
      <p:sp>
        <p:nvSpPr>
          <p:cNvPr id="5" name="Content Placeholder 4">
            <a:extLst>
              <a:ext uri="{FF2B5EF4-FFF2-40B4-BE49-F238E27FC236}">
                <a16:creationId xmlns:a16="http://schemas.microsoft.com/office/drawing/2014/main" id="{AA191508-FE6A-2739-A54C-A4646490F7D8}"/>
              </a:ext>
            </a:extLst>
          </p:cNvPr>
          <p:cNvSpPr>
            <a:spLocks noGrp="1"/>
          </p:cNvSpPr>
          <p:nvPr>
            <p:ph idx="4294967295"/>
          </p:nvPr>
        </p:nvSpPr>
        <p:spPr>
          <a:xfrm>
            <a:off x="0" y="1825625"/>
            <a:ext cx="9144000" cy="4346575"/>
          </a:xfrm>
        </p:spPr>
        <p:txBody>
          <a:bodyPr/>
          <a:lstStyle/>
          <a:p>
            <a:r>
              <a:rPr lang="en-US" sz="1000">
                <a:cs typeface="Times New Roman" panose="02020603050405020304" pitchFamily="18" charset="0"/>
              </a:rPr>
              <a:t>This is 10-point</a:t>
            </a:r>
          </a:p>
          <a:p>
            <a:r>
              <a:rPr lang="en-US" sz="1500">
                <a:cs typeface="Times New Roman" panose="02020603050405020304" pitchFamily="18" charset="0"/>
              </a:rPr>
              <a:t>This is 15–point Times</a:t>
            </a:r>
          </a:p>
          <a:p>
            <a:r>
              <a:rPr lang="en-US" sz="2000">
                <a:cs typeface="Times New Roman" panose="02020603050405020304" pitchFamily="18" charset="0"/>
              </a:rPr>
              <a:t>This is 20–point </a:t>
            </a:r>
          </a:p>
          <a:p>
            <a:r>
              <a:rPr lang="en-US" sz="2500">
                <a:cs typeface="Times New Roman" panose="02020603050405020304" pitchFamily="18" charset="0"/>
              </a:rPr>
              <a:t>This is 25–point</a:t>
            </a:r>
          </a:p>
          <a:p>
            <a:r>
              <a:rPr lang="en-US" sz="3000">
                <a:cs typeface="Times New Roman" panose="02020603050405020304" pitchFamily="18" charset="0"/>
              </a:rPr>
              <a:t>This is 30–point</a:t>
            </a:r>
          </a:p>
          <a:p>
            <a:r>
              <a:rPr lang="en-US" sz="3500">
                <a:cs typeface="Times New Roman" panose="02020603050405020304" pitchFamily="18" charset="0"/>
              </a:rPr>
              <a:t>This is 35–point</a:t>
            </a:r>
          </a:p>
          <a:p>
            <a:r>
              <a:rPr lang="en-US" sz="4000">
                <a:cs typeface="Times New Roman" panose="02020603050405020304" pitchFamily="18" charset="0"/>
              </a:rPr>
              <a:t>This is 40–point</a:t>
            </a:r>
          </a:p>
          <a:p>
            <a:r>
              <a:rPr lang="en-US" sz="5000">
                <a:cs typeface="Times New Roman" panose="02020603050405020304" pitchFamily="18" charset="0"/>
              </a:rPr>
              <a:t>This is 50–point</a:t>
            </a:r>
          </a:p>
          <a:p>
            <a:r>
              <a:rPr lang="en-US" sz="6000">
                <a:cs typeface="Times New Roman" panose="02020603050405020304" pitchFamily="18" charset="0"/>
              </a:rPr>
              <a:t>This is 60–point</a:t>
            </a:r>
          </a:p>
          <a:p>
            <a:r>
              <a:rPr lang="en-US" sz="7200">
                <a:cs typeface="Times New Roman" panose="02020603050405020304" pitchFamily="18" charset="0"/>
              </a:rPr>
              <a:t>This is 72–point</a:t>
            </a:r>
            <a:endParaRPr lang="en-US" sz="7200"/>
          </a:p>
        </p:txBody>
      </p:sp>
    </p:spTree>
    <p:extLst>
      <p:ext uri="{BB962C8B-B14F-4D97-AF65-F5344CB8AC3E}">
        <p14:creationId xmlns:p14="http://schemas.microsoft.com/office/powerpoint/2010/main" val="13102546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00E79C-1FFA-ED60-9F32-5D714226D770}"/>
              </a:ext>
            </a:extLst>
          </p:cNvPr>
          <p:cNvSpPr>
            <a:spLocks noGrp="1"/>
          </p:cNvSpPr>
          <p:nvPr>
            <p:ph type="title"/>
          </p:nvPr>
        </p:nvSpPr>
        <p:spPr>
          <a:xfrm>
            <a:off x="813816" y="457200"/>
            <a:ext cx="8485632" cy="960276"/>
          </a:xfrm>
        </p:spPr>
        <p:txBody>
          <a:bodyPr/>
          <a:lstStyle/>
          <a:p>
            <a:r>
              <a:rPr lang="en-US"/>
              <a:t>College of Engineering Color Palette</a:t>
            </a:r>
          </a:p>
        </p:txBody>
      </p:sp>
      <p:sp>
        <p:nvSpPr>
          <p:cNvPr id="6" name="Footer Placeholder 5">
            <a:extLst>
              <a:ext uri="{FF2B5EF4-FFF2-40B4-BE49-F238E27FC236}">
                <a16:creationId xmlns:a16="http://schemas.microsoft.com/office/drawing/2014/main" id="{6C751149-ADCE-589D-F0CE-DEE40BEF4C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A5E775-733A-DFBF-FD27-84FF8D868072}"/>
              </a:ext>
            </a:extLst>
          </p:cNvPr>
          <p:cNvSpPr>
            <a:spLocks noGrp="1"/>
          </p:cNvSpPr>
          <p:nvPr>
            <p:ph type="sldNum" sz="quarter" idx="12"/>
          </p:nvPr>
        </p:nvSpPr>
        <p:spPr/>
        <p:txBody>
          <a:bodyPr/>
          <a:lstStyle/>
          <a:p>
            <a:fld id="{A5AEF524-62EC-C340-82A1-9F47B6C43E55}" type="slidenum">
              <a:rPr lang="en-US" smtClean="0"/>
              <a:t>26</a:t>
            </a:fld>
            <a:endParaRPr lang="en-US"/>
          </a:p>
        </p:txBody>
      </p:sp>
      <p:grpSp>
        <p:nvGrpSpPr>
          <p:cNvPr id="50" name="Group 49">
            <a:extLst>
              <a:ext uri="{FF2B5EF4-FFF2-40B4-BE49-F238E27FC236}">
                <a16:creationId xmlns:a16="http://schemas.microsoft.com/office/drawing/2014/main" id="{28CEF3AF-B294-C1BD-00F5-27105F1D5417}"/>
              </a:ext>
            </a:extLst>
          </p:cNvPr>
          <p:cNvGrpSpPr/>
          <p:nvPr/>
        </p:nvGrpSpPr>
        <p:grpSpPr>
          <a:xfrm>
            <a:off x="726948" y="3457771"/>
            <a:ext cx="2214949" cy="1376065"/>
            <a:chOff x="813816" y="3548191"/>
            <a:chExt cx="2214949" cy="1376065"/>
          </a:xfrm>
        </p:grpSpPr>
        <p:sp>
          <p:nvSpPr>
            <p:cNvPr id="42" name="TextBox 41">
              <a:extLst>
                <a:ext uri="{FF2B5EF4-FFF2-40B4-BE49-F238E27FC236}">
                  <a16:creationId xmlns:a16="http://schemas.microsoft.com/office/drawing/2014/main" id="{1199108F-E912-35ED-35EA-F98C0096E6A8}"/>
                </a:ext>
              </a:extLst>
            </p:cNvPr>
            <p:cNvSpPr txBox="1"/>
            <p:nvPr/>
          </p:nvSpPr>
          <p:spPr>
            <a:xfrm>
              <a:off x="813816" y="4462591"/>
              <a:ext cx="647678" cy="461665"/>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Fang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Orange</a:t>
              </a: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TextBox 42">
              <a:extLst>
                <a:ext uri="{FF2B5EF4-FFF2-40B4-BE49-F238E27FC236}">
                  <a16:creationId xmlns:a16="http://schemas.microsoft.com/office/drawing/2014/main" id="{316D0CA7-DF62-1574-73F4-A869EAC9B818}"/>
                </a:ext>
              </a:extLst>
            </p:cNvPr>
            <p:cNvSpPr txBox="1"/>
            <p:nvPr/>
          </p:nvSpPr>
          <p:spPr>
            <a:xfrm>
              <a:off x="1728216" y="3548191"/>
              <a:ext cx="1300549"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238, 118, 36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#EE7624</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CMYK:2, 66, 99, 0</a:t>
              </a:r>
            </a:p>
          </p:txBody>
        </p:sp>
        <p:sp>
          <p:nvSpPr>
            <p:cNvPr id="44" name="Rectangle 43">
              <a:extLst>
                <a:ext uri="{FF2B5EF4-FFF2-40B4-BE49-F238E27FC236}">
                  <a16:creationId xmlns:a16="http://schemas.microsoft.com/office/drawing/2014/main" id="{4821A2C9-F1B8-2DA5-F53E-12DAF668F2DC}"/>
                </a:ext>
              </a:extLst>
            </p:cNvPr>
            <p:cNvSpPr/>
            <p:nvPr/>
          </p:nvSpPr>
          <p:spPr>
            <a:xfrm>
              <a:off x="813816" y="3548191"/>
              <a:ext cx="914400" cy="914400"/>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grpSp>
      <p:grpSp>
        <p:nvGrpSpPr>
          <p:cNvPr id="52" name="Group 51">
            <a:extLst>
              <a:ext uri="{FF2B5EF4-FFF2-40B4-BE49-F238E27FC236}">
                <a16:creationId xmlns:a16="http://schemas.microsoft.com/office/drawing/2014/main" id="{4CB5FBA2-8AE7-4580-4724-D27539910638}"/>
              </a:ext>
            </a:extLst>
          </p:cNvPr>
          <p:cNvGrpSpPr/>
          <p:nvPr/>
        </p:nvGrpSpPr>
        <p:grpSpPr>
          <a:xfrm>
            <a:off x="3502514" y="3457771"/>
            <a:ext cx="2334277" cy="1200329"/>
            <a:chOff x="3698263" y="5077310"/>
            <a:chExt cx="2334277" cy="1200329"/>
          </a:xfrm>
        </p:grpSpPr>
        <p:sp>
          <p:nvSpPr>
            <p:cNvPr id="27" name="Rectangle 26">
              <a:extLst>
                <a:ext uri="{FF2B5EF4-FFF2-40B4-BE49-F238E27FC236}">
                  <a16:creationId xmlns:a16="http://schemas.microsoft.com/office/drawing/2014/main" id="{98C18170-F47E-2C2C-A75A-08DAB670C526}"/>
                </a:ext>
              </a:extLst>
            </p:cNvPr>
            <p:cNvSpPr/>
            <p:nvPr/>
          </p:nvSpPr>
          <p:spPr>
            <a:xfrm>
              <a:off x="3698263" y="5077310"/>
              <a:ext cx="914400" cy="914400"/>
            </a:xfrm>
            <a:prstGeom prst="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28" name="TextBox 27">
              <a:extLst>
                <a:ext uri="{FF2B5EF4-FFF2-40B4-BE49-F238E27FC236}">
                  <a16:creationId xmlns:a16="http://schemas.microsoft.com/office/drawing/2014/main" id="{B5EBF460-96EF-EEF1-2694-568119F86A8C}"/>
                </a:ext>
              </a:extLst>
            </p:cNvPr>
            <p:cNvSpPr txBox="1"/>
            <p:nvPr/>
          </p:nvSpPr>
          <p:spPr>
            <a:xfrm>
              <a:off x="3698263" y="5996175"/>
              <a:ext cx="573940"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White</a:t>
              </a: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D5D41AD1-0181-BA37-8138-9FA849C8DBDF}"/>
                </a:ext>
              </a:extLst>
            </p:cNvPr>
            <p:cNvSpPr txBox="1"/>
            <p:nvPr/>
          </p:nvSpPr>
          <p:spPr>
            <a:xfrm>
              <a:off x="4612664" y="5077310"/>
              <a:ext cx="1419876" cy="120032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Pantone: PMS 000C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255, 255, 255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#FFFFFF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 0, 0, 0, 0</a:t>
              </a:r>
            </a:p>
          </p:txBody>
        </p:sp>
      </p:grpSp>
      <p:grpSp>
        <p:nvGrpSpPr>
          <p:cNvPr id="51" name="Group 50">
            <a:extLst>
              <a:ext uri="{FF2B5EF4-FFF2-40B4-BE49-F238E27FC236}">
                <a16:creationId xmlns:a16="http://schemas.microsoft.com/office/drawing/2014/main" id="{EDF751E7-DD89-EC17-F17B-38CCEE19D726}"/>
              </a:ext>
            </a:extLst>
          </p:cNvPr>
          <p:cNvGrpSpPr/>
          <p:nvPr/>
        </p:nvGrpSpPr>
        <p:grpSpPr>
          <a:xfrm>
            <a:off x="3502514" y="2020824"/>
            <a:ext cx="2195521" cy="1200329"/>
            <a:chOff x="813816" y="5074209"/>
            <a:chExt cx="2195521" cy="1200329"/>
          </a:xfrm>
        </p:grpSpPr>
        <p:sp>
          <p:nvSpPr>
            <p:cNvPr id="39" name="Rectangle 38">
              <a:extLst>
                <a:ext uri="{FF2B5EF4-FFF2-40B4-BE49-F238E27FC236}">
                  <a16:creationId xmlns:a16="http://schemas.microsoft.com/office/drawing/2014/main" id="{847C730E-ECA7-4F05-CCC3-54218DE049F3}"/>
                </a:ext>
              </a:extLst>
            </p:cNvPr>
            <p:cNvSpPr/>
            <p:nvPr/>
          </p:nvSpPr>
          <p:spPr>
            <a:xfrm>
              <a:off x="813816" y="5074209"/>
              <a:ext cx="914400" cy="9144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40" name="TextBox 39">
              <a:extLst>
                <a:ext uri="{FF2B5EF4-FFF2-40B4-BE49-F238E27FC236}">
                  <a16:creationId xmlns:a16="http://schemas.microsoft.com/office/drawing/2014/main" id="{62020829-0E95-DD9B-714C-11D6FFBF799B}"/>
                </a:ext>
              </a:extLst>
            </p:cNvPr>
            <p:cNvSpPr txBox="1"/>
            <p:nvPr/>
          </p:nvSpPr>
          <p:spPr>
            <a:xfrm>
              <a:off x="813816" y="5996175"/>
              <a:ext cx="522900"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Black</a:t>
              </a:r>
            </a:p>
          </p:txBody>
        </p:sp>
        <p:sp>
          <p:nvSpPr>
            <p:cNvPr id="41" name="TextBox 40">
              <a:extLst>
                <a:ext uri="{FF2B5EF4-FFF2-40B4-BE49-F238E27FC236}">
                  <a16:creationId xmlns:a16="http://schemas.microsoft.com/office/drawing/2014/main" id="{2CEA4394-CC9D-6FBB-FA26-706076D0B467}"/>
                </a:ext>
              </a:extLst>
            </p:cNvPr>
            <p:cNvSpPr txBox="1"/>
            <p:nvPr/>
          </p:nvSpPr>
          <p:spPr>
            <a:xfrm>
              <a:off x="1728217" y="5074209"/>
              <a:ext cx="1281120" cy="120032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Pantone: Black 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0, 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#000000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CMYK:0, 0, 0, 100</a:t>
              </a:r>
            </a:p>
          </p:txBody>
        </p:sp>
      </p:grpSp>
      <p:grpSp>
        <p:nvGrpSpPr>
          <p:cNvPr id="3" name="Group 2">
            <a:extLst>
              <a:ext uri="{FF2B5EF4-FFF2-40B4-BE49-F238E27FC236}">
                <a16:creationId xmlns:a16="http://schemas.microsoft.com/office/drawing/2014/main" id="{8C8B1F45-3E30-2793-7D29-688626F81CE2}"/>
              </a:ext>
            </a:extLst>
          </p:cNvPr>
          <p:cNvGrpSpPr/>
          <p:nvPr/>
        </p:nvGrpSpPr>
        <p:grpSpPr>
          <a:xfrm>
            <a:off x="726948" y="2020824"/>
            <a:ext cx="2380763" cy="1200329"/>
            <a:chOff x="813817" y="2011729"/>
            <a:chExt cx="2380763" cy="1200329"/>
          </a:xfrm>
        </p:grpSpPr>
        <p:sp>
          <p:nvSpPr>
            <p:cNvPr id="30" name="TextBox 29">
              <a:extLst>
                <a:ext uri="{FF2B5EF4-FFF2-40B4-BE49-F238E27FC236}">
                  <a16:creationId xmlns:a16="http://schemas.microsoft.com/office/drawing/2014/main" id="{D5045287-B2F2-024E-BF22-C50C5657B42C}"/>
                </a:ext>
              </a:extLst>
            </p:cNvPr>
            <p:cNvSpPr txBox="1"/>
            <p:nvPr/>
          </p:nvSpPr>
          <p:spPr>
            <a:xfrm>
              <a:off x="813817" y="2933695"/>
              <a:ext cx="624466"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Garnet</a:t>
              </a: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TextBox 30">
              <a:extLst>
                <a:ext uri="{FF2B5EF4-FFF2-40B4-BE49-F238E27FC236}">
                  <a16:creationId xmlns:a16="http://schemas.microsoft.com/office/drawing/2014/main" id="{E0E68166-254D-0205-3782-F4F28D154D36}"/>
                </a:ext>
              </a:extLst>
            </p:cNvPr>
            <p:cNvSpPr txBox="1"/>
            <p:nvPr/>
          </p:nvSpPr>
          <p:spPr>
            <a:xfrm>
              <a:off x="1728217" y="2011729"/>
              <a:ext cx="1466363" cy="120032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Pantone: PMS 195 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120, 47, 64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#782F40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CMYK:19, 90, 50, 55</a:t>
              </a:r>
            </a:p>
          </p:txBody>
        </p:sp>
        <p:sp>
          <p:nvSpPr>
            <p:cNvPr id="32" name="Rectangle 31">
              <a:extLst>
                <a:ext uri="{FF2B5EF4-FFF2-40B4-BE49-F238E27FC236}">
                  <a16:creationId xmlns:a16="http://schemas.microsoft.com/office/drawing/2014/main" id="{8FD49C78-148F-ADF9-04DD-1E8FBB32EAD7}"/>
                </a:ext>
              </a:extLst>
            </p:cNvPr>
            <p:cNvSpPr/>
            <p:nvPr/>
          </p:nvSpPr>
          <p:spPr>
            <a:xfrm>
              <a:off x="813817" y="2011729"/>
              <a:ext cx="914400" cy="914400"/>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grpSp>
    </p:spTree>
    <p:extLst>
      <p:ext uri="{BB962C8B-B14F-4D97-AF65-F5344CB8AC3E}">
        <p14:creationId xmlns:p14="http://schemas.microsoft.com/office/powerpoint/2010/main" val="11636567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00E79C-1FFA-ED60-9F32-5D714226D770}"/>
              </a:ext>
            </a:extLst>
          </p:cNvPr>
          <p:cNvSpPr>
            <a:spLocks noGrp="1"/>
          </p:cNvSpPr>
          <p:nvPr>
            <p:ph type="title"/>
          </p:nvPr>
        </p:nvSpPr>
        <p:spPr>
          <a:xfrm>
            <a:off x="813816" y="457200"/>
            <a:ext cx="8485632" cy="960276"/>
          </a:xfrm>
        </p:spPr>
        <p:txBody>
          <a:bodyPr/>
          <a:lstStyle/>
          <a:p>
            <a:r>
              <a:rPr lang="en-US"/>
              <a:t>Accent Color Palette</a:t>
            </a:r>
          </a:p>
        </p:txBody>
      </p:sp>
      <p:sp>
        <p:nvSpPr>
          <p:cNvPr id="57" name="Footer Placeholder 56">
            <a:extLst>
              <a:ext uri="{FF2B5EF4-FFF2-40B4-BE49-F238E27FC236}">
                <a16:creationId xmlns:a16="http://schemas.microsoft.com/office/drawing/2014/main" id="{4273B565-5CD0-FCEF-5E90-E7416D7DC8D3}"/>
              </a:ext>
            </a:extLst>
          </p:cNvPr>
          <p:cNvSpPr>
            <a:spLocks noGrp="1"/>
          </p:cNvSpPr>
          <p:nvPr>
            <p:ph type="ftr" sz="quarter" idx="11"/>
          </p:nvPr>
        </p:nvSpPr>
        <p:spPr/>
        <p:txBody>
          <a:bodyPr/>
          <a:lstStyle/>
          <a:p>
            <a:endParaRPr lang="en-US"/>
          </a:p>
        </p:txBody>
      </p:sp>
      <p:sp>
        <p:nvSpPr>
          <p:cNvPr id="58" name="Slide Number Placeholder 57">
            <a:extLst>
              <a:ext uri="{FF2B5EF4-FFF2-40B4-BE49-F238E27FC236}">
                <a16:creationId xmlns:a16="http://schemas.microsoft.com/office/drawing/2014/main" id="{DF8F76D7-4CC7-0CE6-2388-24F614417599}"/>
              </a:ext>
            </a:extLst>
          </p:cNvPr>
          <p:cNvSpPr>
            <a:spLocks noGrp="1"/>
          </p:cNvSpPr>
          <p:nvPr>
            <p:ph type="sldNum" sz="quarter" idx="12"/>
          </p:nvPr>
        </p:nvSpPr>
        <p:spPr/>
        <p:txBody>
          <a:bodyPr/>
          <a:lstStyle/>
          <a:p>
            <a:fld id="{A5AEF524-62EC-C340-82A1-9F47B6C43E55}" type="slidenum">
              <a:rPr lang="en-US" smtClean="0"/>
              <a:t>27</a:t>
            </a:fld>
            <a:endParaRPr lang="en-US"/>
          </a:p>
        </p:txBody>
      </p:sp>
      <p:grpSp>
        <p:nvGrpSpPr>
          <p:cNvPr id="47" name="Group 46">
            <a:extLst>
              <a:ext uri="{FF2B5EF4-FFF2-40B4-BE49-F238E27FC236}">
                <a16:creationId xmlns:a16="http://schemas.microsoft.com/office/drawing/2014/main" id="{C2229FD4-8C3B-7907-1579-308E6D9B13AB}"/>
              </a:ext>
            </a:extLst>
          </p:cNvPr>
          <p:cNvGrpSpPr/>
          <p:nvPr/>
        </p:nvGrpSpPr>
        <p:grpSpPr>
          <a:xfrm>
            <a:off x="726948" y="2011729"/>
            <a:ext cx="2057855" cy="1191399"/>
            <a:chOff x="6566680" y="5081775"/>
            <a:chExt cx="2057855" cy="1191399"/>
          </a:xfrm>
        </p:grpSpPr>
        <p:sp>
          <p:nvSpPr>
            <p:cNvPr id="12" name="Rectangle 11">
              <a:extLst>
                <a:ext uri="{FF2B5EF4-FFF2-40B4-BE49-F238E27FC236}">
                  <a16:creationId xmlns:a16="http://schemas.microsoft.com/office/drawing/2014/main" id="{906A98FD-E663-8232-9317-7F915715D15A}"/>
                </a:ext>
              </a:extLst>
            </p:cNvPr>
            <p:cNvSpPr/>
            <p:nvPr/>
          </p:nvSpPr>
          <p:spPr>
            <a:xfrm>
              <a:off x="6566680" y="5081775"/>
              <a:ext cx="914400" cy="914400"/>
            </a:xfrm>
            <a:prstGeom prst="rect">
              <a:avLst/>
            </a:prstGeom>
            <a:solidFill>
              <a:srgbClr val="003B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13" name="TextBox 12">
              <a:extLst>
                <a:ext uri="{FF2B5EF4-FFF2-40B4-BE49-F238E27FC236}">
                  <a16:creationId xmlns:a16="http://schemas.microsoft.com/office/drawing/2014/main" id="{81D029BD-E9F1-4027-E920-4D90F619D451}"/>
                </a:ext>
              </a:extLst>
            </p:cNvPr>
            <p:cNvSpPr txBox="1"/>
            <p:nvPr/>
          </p:nvSpPr>
          <p:spPr>
            <a:xfrm>
              <a:off x="6566680" y="5996175"/>
              <a:ext cx="881267"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Tardis Blue</a:t>
              </a:r>
            </a:p>
          </p:txBody>
        </p:sp>
        <p:sp>
          <p:nvSpPr>
            <p:cNvPr id="14" name="TextBox 13">
              <a:extLst>
                <a:ext uri="{FF2B5EF4-FFF2-40B4-BE49-F238E27FC236}">
                  <a16:creationId xmlns:a16="http://schemas.microsoft.com/office/drawing/2014/main" id="{4C8DF581-1E7B-D43C-FEDB-EAAD386C6209}"/>
                </a:ext>
              </a:extLst>
            </p:cNvPr>
            <p:cNvSpPr txBox="1"/>
            <p:nvPr/>
          </p:nvSpPr>
          <p:spPr>
            <a:xfrm>
              <a:off x="7481080" y="5081775"/>
              <a:ext cx="1143455"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0, 59, 111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#003B6F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grpSp>
      <p:grpSp>
        <p:nvGrpSpPr>
          <p:cNvPr id="52" name="Group 51">
            <a:extLst>
              <a:ext uri="{FF2B5EF4-FFF2-40B4-BE49-F238E27FC236}">
                <a16:creationId xmlns:a16="http://schemas.microsoft.com/office/drawing/2014/main" id="{4CB5FBA2-8AE7-4580-4724-D27539910638}"/>
              </a:ext>
            </a:extLst>
          </p:cNvPr>
          <p:cNvGrpSpPr/>
          <p:nvPr/>
        </p:nvGrpSpPr>
        <p:grpSpPr>
          <a:xfrm>
            <a:off x="3558551" y="5081093"/>
            <a:ext cx="2214950" cy="1195864"/>
            <a:chOff x="3698263" y="5077310"/>
            <a:chExt cx="2214950" cy="1195864"/>
          </a:xfrm>
        </p:grpSpPr>
        <p:sp>
          <p:nvSpPr>
            <p:cNvPr id="27" name="Rectangle 26">
              <a:extLst>
                <a:ext uri="{FF2B5EF4-FFF2-40B4-BE49-F238E27FC236}">
                  <a16:creationId xmlns:a16="http://schemas.microsoft.com/office/drawing/2014/main" id="{98C18170-F47E-2C2C-A75A-08DAB670C526}"/>
                </a:ext>
              </a:extLst>
            </p:cNvPr>
            <p:cNvSpPr/>
            <p:nvPr/>
          </p:nvSpPr>
          <p:spPr>
            <a:xfrm>
              <a:off x="3698263" y="5077310"/>
              <a:ext cx="914400" cy="914400"/>
            </a:xfrm>
            <a:prstGeom prst="rect">
              <a:avLst/>
            </a:prstGeom>
            <a:solidFill>
              <a:srgbClr val="40E0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28" name="TextBox 27">
              <a:extLst>
                <a:ext uri="{FF2B5EF4-FFF2-40B4-BE49-F238E27FC236}">
                  <a16:creationId xmlns:a16="http://schemas.microsoft.com/office/drawing/2014/main" id="{B5EBF460-96EF-EEF1-2694-568119F86A8C}"/>
                </a:ext>
              </a:extLst>
            </p:cNvPr>
            <p:cNvSpPr txBox="1"/>
            <p:nvPr/>
          </p:nvSpPr>
          <p:spPr>
            <a:xfrm>
              <a:off x="3698263" y="5996175"/>
              <a:ext cx="816121"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Turquoise</a:t>
              </a: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D5D41AD1-0181-BA37-8138-9FA849C8DBDF}"/>
                </a:ext>
              </a:extLst>
            </p:cNvPr>
            <p:cNvSpPr txBox="1"/>
            <p:nvPr/>
          </p:nvSpPr>
          <p:spPr>
            <a:xfrm>
              <a:off x="4612664" y="5077310"/>
              <a:ext cx="1300549"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64, 224, 208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#40E0D0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 </a:t>
              </a:r>
            </a:p>
          </p:txBody>
        </p:sp>
      </p:grpSp>
      <p:grpSp>
        <p:nvGrpSpPr>
          <p:cNvPr id="9" name="Group 8">
            <a:extLst>
              <a:ext uri="{FF2B5EF4-FFF2-40B4-BE49-F238E27FC236}">
                <a16:creationId xmlns:a16="http://schemas.microsoft.com/office/drawing/2014/main" id="{568E79F3-56A4-139F-CA95-FB234476AD5C}"/>
              </a:ext>
            </a:extLst>
          </p:cNvPr>
          <p:cNvGrpSpPr/>
          <p:nvPr/>
        </p:nvGrpSpPr>
        <p:grpSpPr>
          <a:xfrm>
            <a:off x="6566679" y="5081093"/>
            <a:ext cx="2136402" cy="1198965"/>
            <a:chOff x="726948" y="5074209"/>
            <a:chExt cx="2136402" cy="1198965"/>
          </a:xfrm>
        </p:grpSpPr>
        <p:sp>
          <p:nvSpPr>
            <p:cNvPr id="39" name="Rectangle 38">
              <a:extLst>
                <a:ext uri="{FF2B5EF4-FFF2-40B4-BE49-F238E27FC236}">
                  <a16:creationId xmlns:a16="http://schemas.microsoft.com/office/drawing/2014/main" id="{847C730E-ECA7-4F05-CCC3-54218DE049F3}"/>
                </a:ext>
              </a:extLst>
            </p:cNvPr>
            <p:cNvSpPr/>
            <p:nvPr/>
          </p:nvSpPr>
          <p:spPr>
            <a:xfrm>
              <a:off x="726948" y="5074209"/>
              <a:ext cx="914400" cy="914400"/>
            </a:xfrm>
            <a:prstGeom prst="rect">
              <a:avLst/>
            </a:prstGeom>
            <a:solidFill>
              <a:srgbClr val="FF8B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40" name="TextBox 39">
              <a:extLst>
                <a:ext uri="{FF2B5EF4-FFF2-40B4-BE49-F238E27FC236}">
                  <a16:creationId xmlns:a16="http://schemas.microsoft.com/office/drawing/2014/main" id="{62020829-0E95-DD9B-714C-11D6FFBF799B}"/>
                </a:ext>
              </a:extLst>
            </p:cNvPr>
            <p:cNvSpPr txBox="1"/>
            <p:nvPr/>
          </p:nvSpPr>
          <p:spPr>
            <a:xfrm>
              <a:off x="726948" y="5996175"/>
              <a:ext cx="1292790"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American Orange</a:t>
              </a:r>
            </a:p>
          </p:txBody>
        </p:sp>
        <p:sp>
          <p:nvSpPr>
            <p:cNvPr id="41" name="TextBox 40">
              <a:extLst>
                <a:ext uri="{FF2B5EF4-FFF2-40B4-BE49-F238E27FC236}">
                  <a16:creationId xmlns:a16="http://schemas.microsoft.com/office/drawing/2014/main" id="{2CEA4394-CC9D-6FBB-FA26-706076D0B467}"/>
                </a:ext>
              </a:extLst>
            </p:cNvPr>
            <p:cNvSpPr txBox="1"/>
            <p:nvPr/>
          </p:nvSpPr>
          <p:spPr>
            <a:xfrm>
              <a:off x="1641349" y="5074209"/>
              <a:ext cx="1222001"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255, 139,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#FF8B00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grpSp>
      <p:grpSp>
        <p:nvGrpSpPr>
          <p:cNvPr id="8" name="Group 7">
            <a:extLst>
              <a:ext uri="{FF2B5EF4-FFF2-40B4-BE49-F238E27FC236}">
                <a16:creationId xmlns:a16="http://schemas.microsoft.com/office/drawing/2014/main" id="{C2495DF6-79CB-47DA-E912-E7FB138F5E58}"/>
              </a:ext>
            </a:extLst>
          </p:cNvPr>
          <p:cNvGrpSpPr/>
          <p:nvPr/>
        </p:nvGrpSpPr>
        <p:grpSpPr>
          <a:xfrm>
            <a:off x="726948" y="3546752"/>
            <a:ext cx="2394292" cy="1191399"/>
            <a:chOff x="726948" y="3546752"/>
            <a:chExt cx="2394292" cy="1191399"/>
          </a:xfrm>
        </p:grpSpPr>
        <p:sp>
          <p:nvSpPr>
            <p:cNvPr id="42" name="TextBox 41">
              <a:extLst>
                <a:ext uri="{FF2B5EF4-FFF2-40B4-BE49-F238E27FC236}">
                  <a16:creationId xmlns:a16="http://schemas.microsoft.com/office/drawing/2014/main" id="{1199108F-E912-35ED-35EA-F98C0096E6A8}"/>
                </a:ext>
              </a:extLst>
            </p:cNvPr>
            <p:cNvSpPr txBox="1"/>
            <p:nvPr/>
          </p:nvSpPr>
          <p:spPr>
            <a:xfrm>
              <a:off x="726948" y="4461152"/>
              <a:ext cx="916598"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Rubine Red</a:t>
              </a: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TextBox 42">
              <a:extLst>
                <a:ext uri="{FF2B5EF4-FFF2-40B4-BE49-F238E27FC236}">
                  <a16:creationId xmlns:a16="http://schemas.microsoft.com/office/drawing/2014/main" id="{316D0CA7-DF62-1574-73F4-A869EAC9B818}"/>
                </a:ext>
              </a:extLst>
            </p:cNvPr>
            <p:cNvSpPr txBox="1"/>
            <p:nvPr/>
          </p:nvSpPr>
          <p:spPr>
            <a:xfrm>
              <a:off x="1641348" y="3546752"/>
              <a:ext cx="1479892"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206, 0, 88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#CE0058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 0, 100, 43, 12</a:t>
              </a:r>
            </a:p>
          </p:txBody>
        </p:sp>
        <p:sp>
          <p:nvSpPr>
            <p:cNvPr id="44" name="Rectangle 43">
              <a:extLst>
                <a:ext uri="{FF2B5EF4-FFF2-40B4-BE49-F238E27FC236}">
                  <a16:creationId xmlns:a16="http://schemas.microsoft.com/office/drawing/2014/main" id="{4821A2C9-F1B8-2DA5-F53E-12DAF668F2DC}"/>
                </a:ext>
              </a:extLst>
            </p:cNvPr>
            <p:cNvSpPr/>
            <p:nvPr/>
          </p:nvSpPr>
          <p:spPr>
            <a:xfrm>
              <a:off x="726948" y="3546752"/>
              <a:ext cx="914400" cy="914400"/>
            </a:xfrm>
            <a:prstGeom prst="rect">
              <a:avLst/>
            </a:prstGeom>
            <a:solidFill>
              <a:srgbClr val="CE00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grpSp>
      <p:grpSp>
        <p:nvGrpSpPr>
          <p:cNvPr id="53" name="Group 52">
            <a:extLst>
              <a:ext uri="{FF2B5EF4-FFF2-40B4-BE49-F238E27FC236}">
                <a16:creationId xmlns:a16="http://schemas.microsoft.com/office/drawing/2014/main" id="{1DA38E28-8140-BF3F-9F1A-A8018F6B7B82}"/>
              </a:ext>
            </a:extLst>
          </p:cNvPr>
          <p:cNvGrpSpPr/>
          <p:nvPr/>
        </p:nvGrpSpPr>
        <p:grpSpPr>
          <a:xfrm>
            <a:off x="726948" y="5081093"/>
            <a:ext cx="2222965" cy="1195864"/>
            <a:chOff x="3690247" y="3543726"/>
            <a:chExt cx="2222965" cy="1195864"/>
          </a:xfrm>
        </p:grpSpPr>
        <p:sp>
          <p:nvSpPr>
            <p:cNvPr id="33" name="Rectangle 32">
              <a:extLst>
                <a:ext uri="{FF2B5EF4-FFF2-40B4-BE49-F238E27FC236}">
                  <a16:creationId xmlns:a16="http://schemas.microsoft.com/office/drawing/2014/main" id="{E920A934-93AB-9180-AB68-AD81C1104679}"/>
                </a:ext>
              </a:extLst>
            </p:cNvPr>
            <p:cNvSpPr/>
            <p:nvPr/>
          </p:nvSpPr>
          <p:spPr>
            <a:xfrm>
              <a:off x="3690247" y="3543726"/>
              <a:ext cx="914400" cy="914400"/>
            </a:xfrm>
            <a:prstGeom prst="rect">
              <a:avLst/>
            </a:prstGeom>
            <a:solidFill>
              <a:srgbClr val="4892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34" name="TextBox 33">
              <a:extLst>
                <a:ext uri="{FF2B5EF4-FFF2-40B4-BE49-F238E27FC236}">
                  <a16:creationId xmlns:a16="http://schemas.microsoft.com/office/drawing/2014/main" id="{5240B36D-381E-1561-3E5D-EA529810F4E3}"/>
                </a:ext>
              </a:extLst>
            </p:cNvPr>
            <p:cNvSpPr txBox="1"/>
            <p:nvPr/>
          </p:nvSpPr>
          <p:spPr>
            <a:xfrm>
              <a:off x="3690247" y="4462591"/>
              <a:ext cx="747064"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err="1">
                  <a:ln>
                    <a:noFill/>
                  </a:ln>
                  <a:solidFill>
                    <a:prstClr val="black"/>
                  </a:solidFill>
                  <a:effectLst/>
                  <a:uLnTx/>
                  <a:uFillTx/>
                  <a:latin typeface="Calibri" panose="020F0502020204030204"/>
                  <a:ea typeface="+mn-ea"/>
                  <a:cs typeface="+mn-cs"/>
                </a:rPr>
                <a:t>Asagi-iro</a:t>
              </a:r>
              <a:endParaRPr kumimoji="0" lang="en-US" sz="12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TextBox 34">
              <a:extLst>
                <a:ext uri="{FF2B5EF4-FFF2-40B4-BE49-F238E27FC236}">
                  <a16:creationId xmlns:a16="http://schemas.microsoft.com/office/drawing/2014/main" id="{6DE07C98-ED7D-E3FF-489A-FE708B784983}"/>
                </a:ext>
              </a:extLst>
            </p:cNvPr>
            <p:cNvSpPr txBox="1"/>
            <p:nvPr/>
          </p:nvSpPr>
          <p:spPr>
            <a:xfrm>
              <a:off x="4612663" y="3543726"/>
              <a:ext cx="1300549"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72, 146, 155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#48929b</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grpSp>
      <p:grpSp>
        <p:nvGrpSpPr>
          <p:cNvPr id="46" name="Group 45">
            <a:extLst>
              <a:ext uri="{FF2B5EF4-FFF2-40B4-BE49-F238E27FC236}">
                <a16:creationId xmlns:a16="http://schemas.microsoft.com/office/drawing/2014/main" id="{CCE65EA5-C26C-30C6-B186-07D6B078F79C}"/>
              </a:ext>
            </a:extLst>
          </p:cNvPr>
          <p:cNvGrpSpPr/>
          <p:nvPr/>
        </p:nvGrpSpPr>
        <p:grpSpPr>
          <a:xfrm>
            <a:off x="6566679" y="3550535"/>
            <a:ext cx="2293495" cy="1191399"/>
            <a:chOff x="6566679" y="3548191"/>
            <a:chExt cx="2293495" cy="1191399"/>
          </a:xfrm>
        </p:grpSpPr>
        <p:sp>
          <p:nvSpPr>
            <p:cNvPr id="15" name="Rectangle 14">
              <a:extLst>
                <a:ext uri="{FF2B5EF4-FFF2-40B4-BE49-F238E27FC236}">
                  <a16:creationId xmlns:a16="http://schemas.microsoft.com/office/drawing/2014/main" id="{1D64BB85-8C6D-2A6D-1ADF-BDD1B80CCD13}"/>
                </a:ext>
              </a:extLst>
            </p:cNvPr>
            <p:cNvSpPr/>
            <p:nvPr/>
          </p:nvSpPr>
          <p:spPr>
            <a:xfrm>
              <a:off x="6566679" y="3548191"/>
              <a:ext cx="914400" cy="914400"/>
            </a:xfrm>
            <a:prstGeom prst="rect">
              <a:avLst/>
            </a:prstGeom>
            <a:solidFill>
              <a:srgbClr val="DCD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16" name="TextBox 15">
              <a:extLst>
                <a:ext uri="{FF2B5EF4-FFF2-40B4-BE49-F238E27FC236}">
                  <a16:creationId xmlns:a16="http://schemas.microsoft.com/office/drawing/2014/main" id="{806D66C3-8068-2CAE-509B-9BB1C6BF1F51}"/>
                </a:ext>
              </a:extLst>
            </p:cNvPr>
            <p:cNvSpPr txBox="1"/>
            <p:nvPr/>
          </p:nvSpPr>
          <p:spPr>
            <a:xfrm>
              <a:off x="6566679" y="4462591"/>
              <a:ext cx="843244"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Gainsboro</a:t>
              </a:r>
            </a:p>
          </p:txBody>
        </p:sp>
        <p:sp>
          <p:nvSpPr>
            <p:cNvPr id="17" name="TextBox 16">
              <a:extLst>
                <a:ext uri="{FF2B5EF4-FFF2-40B4-BE49-F238E27FC236}">
                  <a16:creationId xmlns:a16="http://schemas.microsoft.com/office/drawing/2014/main" id="{E714A678-45AD-BAB6-5271-DEF2141ED01A}"/>
                </a:ext>
              </a:extLst>
            </p:cNvPr>
            <p:cNvSpPr txBox="1"/>
            <p:nvPr/>
          </p:nvSpPr>
          <p:spPr>
            <a:xfrm>
              <a:off x="7481079" y="3548191"/>
              <a:ext cx="1379095"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220, 220, 220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#DCDCDC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grpSp>
      <p:grpSp>
        <p:nvGrpSpPr>
          <p:cNvPr id="49" name="Group 48">
            <a:extLst>
              <a:ext uri="{FF2B5EF4-FFF2-40B4-BE49-F238E27FC236}">
                <a16:creationId xmlns:a16="http://schemas.microsoft.com/office/drawing/2014/main" id="{B60DA90D-5162-90AF-F50D-B04C1206ACDC}"/>
              </a:ext>
            </a:extLst>
          </p:cNvPr>
          <p:cNvGrpSpPr/>
          <p:nvPr/>
        </p:nvGrpSpPr>
        <p:grpSpPr>
          <a:xfrm>
            <a:off x="3558551" y="2019295"/>
            <a:ext cx="2214950" cy="1191399"/>
            <a:chOff x="3698263" y="2019295"/>
            <a:chExt cx="2214950" cy="1191399"/>
          </a:xfrm>
        </p:grpSpPr>
        <p:sp>
          <p:nvSpPr>
            <p:cNvPr id="36" name="Rectangle 35">
              <a:extLst>
                <a:ext uri="{FF2B5EF4-FFF2-40B4-BE49-F238E27FC236}">
                  <a16:creationId xmlns:a16="http://schemas.microsoft.com/office/drawing/2014/main" id="{65092876-A0BD-0F71-2AD1-9E94904F567E}"/>
                </a:ext>
              </a:extLst>
            </p:cNvPr>
            <p:cNvSpPr/>
            <p:nvPr/>
          </p:nvSpPr>
          <p:spPr>
            <a:xfrm>
              <a:off x="3698263" y="2019295"/>
              <a:ext cx="914400" cy="914400"/>
            </a:xfrm>
            <a:prstGeom prst="rect">
              <a:avLst/>
            </a:prstGeom>
            <a:solidFill>
              <a:srgbClr val="FBE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37" name="TextBox 36">
              <a:extLst>
                <a:ext uri="{FF2B5EF4-FFF2-40B4-BE49-F238E27FC236}">
                  <a16:creationId xmlns:a16="http://schemas.microsoft.com/office/drawing/2014/main" id="{9091FB5E-8A39-BE29-6938-B3A9C77B4E77}"/>
                </a:ext>
              </a:extLst>
            </p:cNvPr>
            <p:cNvSpPr txBox="1"/>
            <p:nvPr/>
          </p:nvSpPr>
          <p:spPr>
            <a:xfrm>
              <a:off x="3698263" y="2933695"/>
              <a:ext cx="487634"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Corn</a:t>
              </a: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TextBox 37">
              <a:extLst>
                <a:ext uri="{FF2B5EF4-FFF2-40B4-BE49-F238E27FC236}">
                  <a16:creationId xmlns:a16="http://schemas.microsoft.com/office/drawing/2014/main" id="{D797569E-370D-2A91-B253-81EE95E2A0C6}"/>
                </a:ext>
              </a:extLst>
            </p:cNvPr>
            <p:cNvSpPr txBox="1"/>
            <p:nvPr/>
          </p:nvSpPr>
          <p:spPr>
            <a:xfrm>
              <a:off x="4612664" y="2019295"/>
              <a:ext cx="1300549"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251, 236, 93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#FBEC5D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grpSp>
      <p:grpSp>
        <p:nvGrpSpPr>
          <p:cNvPr id="45" name="Group 44">
            <a:extLst>
              <a:ext uri="{FF2B5EF4-FFF2-40B4-BE49-F238E27FC236}">
                <a16:creationId xmlns:a16="http://schemas.microsoft.com/office/drawing/2014/main" id="{C8DC52F6-7843-7FF9-13CC-D53F4FBCB2E5}"/>
              </a:ext>
            </a:extLst>
          </p:cNvPr>
          <p:cNvGrpSpPr/>
          <p:nvPr/>
        </p:nvGrpSpPr>
        <p:grpSpPr>
          <a:xfrm>
            <a:off x="6566679" y="2019295"/>
            <a:ext cx="2293495" cy="1191399"/>
            <a:chOff x="6566680" y="2019295"/>
            <a:chExt cx="2293495" cy="1191399"/>
          </a:xfrm>
        </p:grpSpPr>
        <p:sp>
          <p:nvSpPr>
            <p:cNvPr id="18" name="Rectangle 17">
              <a:extLst>
                <a:ext uri="{FF2B5EF4-FFF2-40B4-BE49-F238E27FC236}">
                  <a16:creationId xmlns:a16="http://schemas.microsoft.com/office/drawing/2014/main" id="{9FCDC829-921B-3DC5-AE1D-2537A7561F34}"/>
                </a:ext>
              </a:extLst>
            </p:cNvPr>
            <p:cNvSpPr/>
            <p:nvPr/>
          </p:nvSpPr>
          <p:spPr>
            <a:xfrm>
              <a:off x="6566680" y="2019295"/>
              <a:ext cx="914400" cy="914400"/>
            </a:xfrm>
            <a:prstGeom prst="rect">
              <a:avLst/>
            </a:prstGeom>
            <a:solidFill>
              <a:srgbClr val="DBD7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19" name="TextBox 18">
              <a:extLst>
                <a:ext uri="{FF2B5EF4-FFF2-40B4-BE49-F238E27FC236}">
                  <a16:creationId xmlns:a16="http://schemas.microsoft.com/office/drawing/2014/main" id="{AAB97F5E-CCEF-400D-EF8C-69532EDCEB25}"/>
                </a:ext>
              </a:extLst>
            </p:cNvPr>
            <p:cNvSpPr txBox="1"/>
            <p:nvPr/>
          </p:nvSpPr>
          <p:spPr>
            <a:xfrm>
              <a:off x="6566680" y="2933695"/>
              <a:ext cx="924869"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Timberwolf</a:t>
              </a:r>
            </a:p>
          </p:txBody>
        </p:sp>
        <p:sp>
          <p:nvSpPr>
            <p:cNvPr id="20" name="TextBox 19">
              <a:extLst>
                <a:ext uri="{FF2B5EF4-FFF2-40B4-BE49-F238E27FC236}">
                  <a16:creationId xmlns:a16="http://schemas.microsoft.com/office/drawing/2014/main" id="{91CE2098-5743-C6F5-1F5F-EB183A2F85F3}"/>
                </a:ext>
              </a:extLst>
            </p:cNvPr>
            <p:cNvSpPr txBox="1"/>
            <p:nvPr/>
          </p:nvSpPr>
          <p:spPr>
            <a:xfrm>
              <a:off x="7481080" y="2019295"/>
              <a:ext cx="1379095"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219, 215, 210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#DBD7D2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grpSp>
      <p:grpSp>
        <p:nvGrpSpPr>
          <p:cNvPr id="7" name="Group 6">
            <a:extLst>
              <a:ext uri="{FF2B5EF4-FFF2-40B4-BE49-F238E27FC236}">
                <a16:creationId xmlns:a16="http://schemas.microsoft.com/office/drawing/2014/main" id="{388163A8-BCBC-7F4E-C49F-26AD5D17D3D8}"/>
              </a:ext>
            </a:extLst>
          </p:cNvPr>
          <p:cNvGrpSpPr/>
          <p:nvPr/>
        </p:nvGrpSpPr>
        <p:grpSpPr>
          <a:xfrm>
            <a:off x="3558551" y="3546752"/>
            <a:ext cx="2136401" cy="1198965"/>
            <a:chOff x="726949" y="2011729"/>
            <a:chExt cx="2136401" cy="1198965"/>
          </a:xfrm>
        </p:grpSpPr>
        <p:sp>
          <p:nvSpPr>
            <p:cNvPr id="30" name="TextBox 29">
              <a:extLst>
                <a:ext uri="{FF2B5EF4-FFF2-40B4-BE49-F238E27FC236}">
                  <a16:creationId xmlns:a16="http://schemas.microsoft.com/office/drawing/2014/main" id="{D5045287-B2F2-024E-BF22-C50C5657B42C}"/>
                </a:ext>
              </a:extLst>
            </p:cNvPr>
            <p:cNvSpPr txBox="1"/>
            <p:nvPr/>
          </p:nvSpPr>
          <p:spPr>
            <a:xfrm>
              <a:off x="726949" y="2933695"/>
              <a:ext cx="998543" cy="276999"/>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Imperial</a:t>
              </a:r>
            </a:p>
          </p:txBody>
        </p:sp>
        <p:sp>
          <p:nvSpPr>
            <p:cNvPr id="31" name="TextBox 30">
              <a:extLst>
                <a:ext uri="{FF2B5EF4-FFF2-40B4-BE49-F238E27FC236}">
                  <a16:creationId xmlns:a16="http://schemas.microsoft.com/office/drawing/2014/main" id="{E0E68166-254D-0205-3782-F4F28D154D36}"/>
                </a:ext>
              </a:extLst>
            </p:cNvPr>
            <p:cNvSpPr txBox="1"/>
            <p:nvPr/>
          </p:nvSpPr>
          <p:spPr>
            <a:xfrm>
              <a:off x="1641349" y="2011729"/>
              <a:ext cx="1222001"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104, 40, 96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#682860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sp>
          <p:nvSpPr>
            <p:cNvPr id="32" name="Rectangle 31">
              <a:extLst>
                <a:ext uri="{FF2B5EF4-FFF2-40B4-BE49-F238E27FC236}">
                  <a16:creationId xmlns:a16="http://schemas.microsoft.com/office/drawing/2014/main" id="{8FD49C78-148F-ADF9-04DD-1E8FBB32EAD7}"/>
                </a:ext>
              </a:extLst>
            </p:cNvPr>
            <p:cNvSpPr/>
            <p:nvPr/>
          </p:nvSpPr>
          <p:spPr>
            <a:xfrm>
              <a:off x="726949" y="2011729"/>
              <a:ext cx="914400" cy="914400"/>
            </a:xfrm>
            <a:prstGeom prst="rect">
              <a:avLst/>
            </a:prstGeom>
            <a:solidFill>
              <a:srgbClr val="682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grpSp>
      <p:grpSp>
        <p:nvGrpSpPr>
          <p:cNvPr id="3" name="Group 2">
            <a:extLst>
              <a:ext uri="{FF2B5EF4-FFF2-40B4-BE49-F238E27FC236}">
                <a16:creationId xmlns:a16="http://schemas.microsoft.com/office/drawing/2014/main" id="{031D254C-0C2B-E90B-60AE-D6501D23093A}"/>
              </a:ext>
            </a:extLst>
          </p:cNvPr>
          <p:cNvGrpSpPr/>
          <p:nvPr/>
        </p:nvGrpSpPr>
        <p:grpSpPr>
          <a:xfrm>
            <a:off x="726948" y="2006046"/>
            <a:ext cx="2057855" cy="1191399"/>
            <a:chOff x="6566680" y="5081775"/>
            <a:chExt cx="2057855" cy="1191399"/>
          </a:xfrm>
        </p:grpSpPr>
        <p:sp>
          <p:nvSpPr>
            <p:cNvPr id="6" name="Rectangle 5">
              <a:extLst>
                <a:ext uri="{FF2B5EF4-FFF2-40B4-BE49-F238E27FC236}">
                  <a16:creationId xmlns:a16="http://schemas.microsoft.com/office/drawing/2014/main" id="{E4C41DC6-CFA6-D30F-6DFF-419BAD8A2C8A}"/>
                </a:ext>
              </a:extLst>
            </p:cNvPr>
            <p:cNvSpPr/>
            <p:nvPr/>
          </p:nvSpPr>
          <p:spPr>
            <a:xfrm>
              <a:off x="6566680" y="5081775"/>
              <a:ext cx="914400" cy="914400"/>
            </a:xfrm>
            <a:prstGeom prst="rect">
              <a:avLst/>
            </a:prstGeom>
            <a:solidFill>
              <a:srgbClr val="003B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10" name="TextBox 9">
              <a:extLst>
                <a:ext uri="{FF2B5EF4-FFF2-40B4-BE49-F238E27FC236}">
                  <a16:creationId xmlns:a16="http://schemas.microsoft.com/office/drawing/2014/main" id="{34CE0A5A-78E7-919D-02ED-406ED17950C8}"/>
                </a:ext>
              </a:extLst>
            </p:cNvPr>
            <p:cNvSpPr txBox="1"/>
            <p:nvPr/>
          </p:nvSpPr>
          <p:spPr>
            <a:xfrm>
              <a:off x="6566680" y="5996175"/>
              <a:ext cx="881267"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Tardis Blue</a:t>
              </a:r>
            </a:p>
          </p:txBody>
        </p:sp>
        <p:sp>
          <p:nvSpPr>
            <p:cNvPr id="11" name="TextBox 10">
              <a:extLst>
                <a:ext uri="{FF2B5EF4-FFF2-40B4-BE49-F238E27FC236}">
                  <a16:creationId xmlns:a16="http://schemas.microsoft.com/office/drawing/2014/main" id="{526D43A5-9A9C-3B6C-6821-CE39D95FE21F}"/>
                </a:ext>
              </a:extLst>
            </p:cNvPr>
            <p:cNvSpPr txBox="1"/>
            <p:nvPr/>
          </p:nvSpPr>
          <p:spPr>
            <a:xfrm>
              <a:off x="7481080" y="5081775"/>
              <a:ext cx="1143455"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0, 59, 111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#003B6F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grpSp>
      <p:grpSp>
        <p:nvGrpSpPr>
          <p:cNvPr id="21" name="Group 20">
            <a:extLst>
              <a:ext uri="{FF2B5EF4-FFF2-40B4-BE49-F238E27FC236}">
                <a16:creationId xmlns:a16="http://schemas.microsoft.com/office/drawing/2014/main" id="{37B38728-3C3A-A231-E3E9-73B32A222C31}"/>
              </a:ext>
            </a:extLst>
          </p:cNvPr>
          <p:cNvGrpSpPr/>
          <p:nvPr/>
        </p:nvGrpSpPr>
        <p:grpSpPr>
          <a:xfrm>
            <a:off x="726948" y="3541069"/>
            <a:ext cx="2394292" cy="1191399"/>
            <a:chOff x="726948" y="3546752"/>
            <a:chExt cx="2394292" cy="1191399"/>
          </a:xfrm>
        </p:grpSpPr>
        <p:sp>
          <p:nvSpPr>
            <p:cNvPr id="22" name="TextBox 21">
              <a:extLst>
                <a:ext uri="{FF2B5EF4-FFF2-40B4-BE49-F238E27FC236}">
                  <a16:creationId xmlns:a16="http://schemas.microsoft.com/office/drawing/2014/main" id="{B98E9EA4-2594-F696-91C9-7FF04FC8223C}"/>
                </a:ext>
              </a:extLst>
            </p:cNvPr>
            <p:cNvSpPr txBox="1"/>
            <p:nvPr/>
          </p:nvSpPr>
          <p:spPr>
            <a:xfrm>
              <a:off x="726948" y="4461152"/>
              <a:ext cx="916598"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Rubine Red</a:t>
              </a: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TextBox 22">
              <a:extLst>
                <a:ext uri="{FF2B5EF4-FFF2-40B4-BE49-F238E27FC236}">
                  <a16:creationId xmlns:a16="http://schemas.microsoft.com/office/drawing/2014/main" id="{8B89F21F-3603-616F-10C7-5DC99D45066B}"/>
                </a:ext>
              </a:extLst>
            </p:cNvPr>
            <p:cNvSpPr txBox="1"/>
            <p:nvPr/>
          </p:nvSpPr>
          <p:spPr>
            <a:xfrm>
              <a:off x="1641348" y="3546752"/>
              <a:ext cx="1479892"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206, 0, 88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#CE0058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 0, 100, 43, 12</a:t>
              </a:r>
            </a:p>
          </p:txBody>
        </p:sp>
        <p:sp>
          <p:nvSpPr>
            <p:cNvPr id="24" name="Rectangle 23">
              <a:extLst>
                <a:ext uri="{FF2B5EF4-FFF2-40B4-BE49-F238E27FC236}">
                  <a16:creationId xmlns:a16="http://schemas.microsoft.com/office/drawing/2014/main" id="{B5BB335A-D431-B616-5912-0DBE7C7A1F47}"/>
                </a:ext>
              </a:extLst>
            </p:cNvPr>
            <p:cNvSpPr/>
            <p:nvPr/>
          </p:nvSpPr>
          <p:spPr>
            <a:xfrm>
              <a:off x="726948" y="3546752"/>
              <a:ext cx="914400" cy="914400"/>
            </a:xfrm>
            <a:prstGeom prst="rect">
              <a:avLst/>
            </a:prstGeom>
            <a:solidFill>
              <a:srgbClr val="CE00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grpSp>
      <p:grpSp>
        <p:nvGrpSpPr>
          <p:cNvPr id="25" name="Group 24">
            <a:extLst>
              <a:ext uri="{FF2B5EF4-FFF2-40B4-BE49-F238E27FC236}">
                <a16:creationId xmlns:a16="http://schemas.microsoft.com/office/drawing/2014/main" id="{B6256055-2C34-5AC3-951A-2AEA21C78017}"/>
              </a:ext>
            </a:extLst>
          </p:cNvPr>
          <p:cNvGrpSpPr/>
          <p:nvPr/>
        </p:nvGrpSpPr>
        <p:grpSpPr>
          <a:xfrm>
            <a:off x="3558551" y="2013612"/>
            <a:ext cx="2214950" cy="1191399"/>
            <a:chOff x="3698263" y="2019295"/>
            <a:chExt cx="2214950" cy="1191399"/>
          </a:xfrm>
        </p:grpSpPr>
        <p:sp>
          <p:nvSpPr>
            <p:cNvPr id="26" name="Rectangle 25">
              <a:extLst>
                <a:ext uri="{FF2B5EF4-FFF2-40B4-BE49-F238E27FC236}">
                  <a16:creationId xmlns:a16="http://schemas.microsoft.com/office/drawing/2014/main" id="{995F135F-365A-95E1-5C88-503DC7BB6BF8}"/>
                </a:ext>
              </a:extLst>
            </p:cNvPr>
            <p:cNvSpPr/>
            <p:nvPr/>
          </p:nvSpPr>
          <p:spPr>
            <a:xfrm>
              <a:off x="3698263" y="2019295"/>
              <a:ext cx="914400" cy="914400"/>
            </a:xfrm>
            <a:prstGeom prst="rect">
              <a:avLst/>
            </a:prstGeom>
            <a:solidFill>
              <a:srgbClr val="FBE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48" name="TextBox 47">
              <a:extLst>
                <a:ext uri="{FF2B5EF4-FFF2-40B4-BE49-F238E27FC236}">
                  <a16:creationId xmlns:a16="http://schemas.microsoft.com/office/drawing/2014/main" id="{6F380E28-3F26-1F0E-67DB-0B99DBD1E1D1}"/>
                </a:ext>
              </a:extLst>
            </p:cNvPr>
            <p:cNvSpPr txBox="1"/>
            <p:nvPr/>
          </p:nvSpPr>
          <p:spPr>
            <a:xfrm>
              <a:off x="3698263" y="2933695"/>
              <a:ext cx="487634"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Corn</a:t>
              </a: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TextBox 49">
              <a:extLst>
                <a:ext uri="{FF2B5EF4-FFF2-40B4-BE49-F238E27FC236}">
                  <a16:creationId xmlns:a16="http://schemas.microsoft.com/office/drawing/2014/main" id="{19140908-9F41-5692-3C52-80B7BAAA1AFF}"/>
                </a:ext>
              </a:extLst>
            </p:cNvPr>
            <p:cNvSpPr txBox="1"/>
            <p:nvPr/>
          </p:nvSpPr>
          <p:spPr>
            <a:xfrm>
              <a:off x="4612664" y="2019295"/>
              <a:ext cx="1300549"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251, 236, 93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#FBEC5D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grpSp>
      <p:grpSp>
        <p:nvGrpSpPr>
          <p:cNvPr id="51" name="Group 50">
            <a:extLst>
              <a:ext uri="{FF2B5EF4-FFF2-40B4-BE49-F238E27FC236}">
                <a16:creationId xmlns:a16="http://schemas.microsoft.com/office/drawing/2014/main" id="{3930833A-4F1E-226A-A24A-9D35F51250B3}"/>
              </a:ext>
            </a:extLst>
          </p:cNvPr>
          <p:cNvGrpSpPr/>
          <p:nvPr/>
        </p:nvGrpSpPr>
        <p:grpSpPr>
          <a:xfrm>
            <a:off x="6566679" y="2013612"/>
            <a:ext cx="2293495" cy="1191399"/>
            <a:chOff x="6566680" y="2019295"/>
            <a:chExt cx="2293495" cy="1191399"/>
          </a:xfrm>
        </p:grpSpPr>
        <p:sp>
          <p:nvSpPr>
            <p:cNvPr id="54" name="Rectangle 53">
              <a:extLst>
                <a:ext uri="{FF2B5EF4-FFF2-40B4-BE49-F238E27FC236}">
                  <a16:creationId xmlns:a16="http://schemas.microsoft.com/office/drawing/2014/main" id="{6B1D85B6-BFB5-8E22-F333-471FAF23FFC4}"/>
                </a:ext>
              </a:extLst>
            </p:cNvPr>
            <p:cNvSpPr/>
            <p:nvPr/>
          </p:nvSpPr>
          <p:spPr>
            <a:xfrm>
              <a:off x="6566680" y="2019295"/>
              <a:ext cx="914400" cy="914400"/>
            </a:xfrm>
            <a:prstGeom prst="rect">
              <a:avLst/>
            </a:prstGeom>
            <a:solidFill>
              <a:srgbClr val="DBD7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1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2 </a:t>
              </a:r>
              <a:r>
                <a:rPr kumimoji="0" lang="en-US" sz="1800" b="0" i="0" u="none" strike="noStrike" kern="1200" cap="none" spc="0" normalizeH="0" baseline="0" noProof="0">
                  <a:ln>
                    <a:noFill/>
                  </a:ln>
                  <a:solidFill>
                    <a:srgbClr val="EE7624"/>
                  </a:solidFill>
                  <a:effectLst/>
                  <a:uLnTx/>
                  <a:uFillTx/>
                  <a:latin typeface="Calibri" panose="020F0502020204030204"/>
                  <a:ea typeface="+mn-ea"/>
                  <a:cs typeface="+mn-cs"/>
                </a:rPr>
                <a:t>3</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1800" b="0" i="0" u="none" strike="noStrike" kern="1200" cap="none" spc="0" normalizeH="0" baseline="0" noProof="0">
                  <a:ln>
                    <a:noFill/>
                  </a:ln>
                  <a:solidFill>
                    <a:srgbClr val="782F40"/>
                  </a:solidFill>
                  <a:effectLst/>
                  <a:uLnTx/>
                  <a:uFillTx/>
                  <a:latin typeface="Calibri" panose="020F0502020204030204"/>
                  <a:ea typeface="+mn-ea"/>
                  <a:cs typeface="+mn-cs"/>
                </a:rPr>
                <a:t>4</a:t>
              </a:r>
            </a:p>
          </p:txBody>
        </p:sp>
        <p:sp>
          <p:nvSpPr>
            <p:cNvPr id="55" name="TextBox 54">
              <a:extLst>
                <a:ext uri="{FF2B5EF4-FFF2-40B4-BE49-F238E27FC236}">
                  <a16:creationId xmlns:a16="http://schemas.microsoft.com/office/drawing/2014/main" id="{E706927C-7A37-6612-A3CE-1A1055706F9B}"/>
                </a:ext>
              </a:extLst>
            </p:cNvPr>
            <p:cNvSpPr txBox="1"/>
            <p:nvPr/>
          </p:nvSpPr>
          <p:spPr>
            <a:xfrm>
              <a:off x="6566680" y="2933695"/>
              <a:ext cx="924869" cy="276999"/>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Timberwolf</a:t>
              </a:r>
            </a:p>
          </p:txBody>
        </p:sp>
        <p:sp>
          <p:nvSpPr>
            <p:cNvPr id="56" name="TextBox 55">
              <a:extLst>
                <a:ext uri="{FF2B5EF4-FFF2-40B4-BE49-F238E27FC236}">
                  <a16:creationId xmlns:a16="http://schemas.microsoft.com/office/drawing/2014/main" id="{48971ED8-7CD8-8474-48EE-4A7161279444}"/>
                </a:ext>
              </a:extLst>
            </p:cNvPr>
            <p:cNvSpPr txBox="1"/>
            <p:nvPr/>
          </p:nvSpPr>
          <p:spPr>
            <a:xfrm>
              <a:off x="7481080" y="2019295"/>
              <a:ext cx="1379095" cy="830997"/>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RGB: 219, 215, 210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Hex: #DBD7D2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CMYK:</a:t>
              </a:r>
            </a:p>
          </p:txBody>
        </p:sp>
      </p:grpSp>
    </p:spTree>
    <p:extLst>
      <p:ext uri="{BB962C8B-B14F-4D97-AF65-F5344CB8AC3E}">
        <p14:creationId xmlns:p14="http://schemas.microsoft.com/office/powerpoint/2010/main" val="36566567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5" name="TextBox 124">
            <a:extLst>
              <a:ext uri="{FF2B5EF4-FFF2-40B4-BE49-F238E27FC236}">
                <a16:creationId xmlns:a16="http://schemas.microsoft.com/office/drawing/2014/main" id="{C34F68ED-1613-0F7B-86EF-4EAFA5F32FD8}"/>
              </a:ext>
            </a:extLst>
          </p:cNvPr>
          <p:cNvSpPr txBox="1"/>
          <p:nvPr/>
        </p:nvSpPr>
        <p:spPr>
          <a:xfrm>
            <a:off x="9564444" y="240337"/>
            <a:ext cx="221320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https://color.adobe.com/create/color-wheel</a:t>
            </a:r>
          </a:p>
        </p:txBody>
      </p:sp>
      <p:grpSp>
        <p:nvGrpSpPr>
          <p:cNvPr id="26" name="Group 25">
            <a:extLst>
              <a:ext uri="{FF2B5EF4-FFF2-40B4-BE49-F238E27FC236}">
                <a16:creationId xmlns:a16="http://schemas.microsoft.com/office/drawing/2014/main" id="{5BBA785F-AA9F-B7B0-64F8-DCEB019FF1F3}"/>
              </a:ext>
            </a:extLst>
          </p:cNvPr>
          <p:cNvGrpSpPr/>
          <p:nvPr/>
        </p:nvGrpSpPr>
        <p:grpSpPr>
          <a:xfrm>
            <a:off x="0" y="0"/>
            <a:ext cx="8148182" cy="6858000"/>
            <a:chOff x="0" y="0"/>
            <a:chExt cx="8148182" cy="6858000"/>
          </a:xfrm>
        </p:grpSpPr>
        <p:grpSp>
          <p:nvGrpSpPr>
            <p:cNvPr id="10" name="Group 9">
              <a:extLst>
                <a:ext uri="{FF2B5EF4-FFF2-40B4-BE49-F238E27FC236}">
                  <a16:creationId xmlns:a16="http://schemas.microsoft.com/office/drawing/2014/main" id="{708744D1-047D-389C-AC60-6AB2067BB31D}"/>
                </a:ext>
              </a:extLst>
            </p:cNvPr>
            <p:cNvGrpSpPr/>
            <p:nvPr/>
          </p:nvGrpSpPr>
          <p:grpSpPr>
            <a:xfrm>
              <a:off x="1721048" y="0"/>
              <a:ext cx="6427134" cy="767946"/>
              <a:chOff x="1721048" y="1"/>
              <a:chExt cx="6427134" cy="767946"/>
            </a:xfrm>
          </p:grpSpPr>
          <p:sp>
            <p:nvSpPr>
              <p:cNvPr id="115" name="TextBox 114">
                <a:extLst>
                  <a:ext uri="{FF2B5EF4-FFF2-40B4-BE49-F238E27FC236}">
                    <a16:creationId xmlns:a16="http://schemas.microsoft.com/office/drawing/2014/main" id="{14BFA5C5-2FAE-935D-A421-0E68DBC220C7}"/>
                  </a:ext>
                </a:extLst>
              </p:cNvPr>
              <p:cNvSpPr txBox="1"/>
              <p:nvPr/>
            </p:nvSpPr>
            <p:spPr>
              <a:xfrm>
                <a:off x="1721048" y="199308"/>
                <a:ext cx="118590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solidFill>
                    <a:effectLst/>
                    <a:uLnTx/>
                    <a:uFillTx/>
                    <a:latin typeface="Calibri" panose="020F0502020204030204"/>
                    <a:ea typeface="+mn-ea"/>
                    <a:cs typeface="+mn-cs"/>
                  </a:rPr>
                  <a:t>Analogous</a:t>
                </a:r>
              </a:p>
            </p:txBody>
          </p:sp>
          <p:grpSp>
            <p:nvGrpSpPr>
              <p:cNvPr id="2" name="Group 1">
                <a:extLst>
                  <a:ext uri="{FF2B5EF4-FFF2-40B4-BE49-F238E27FC236}">
                    <a16:creationId xmlns:a16="http://schemas.microsoft.com/office/drawing/2014/main" id="{AF448855-8336-E80D-6994-CC514B7E8757}"/>
                  </a:ext>
                </a:extLst>
              </p:cNvPr>
              <p:cNvGrpSpPr/>
              <p:nvPr/>
            </p:nvGrpSpPr>
            <p:grpSpPr>
              <a:xfrm>
                <a:off x="2886752" y="1"/>
                <a:ext cx="5261430" cy="767946"/>
                <a:chOff x="2886752" y="1"/>
                <a:chExt cx="5261430" cy="767946"/>
              </a:xfrm>
            </p:grpSpPr>
            <p:sp>
              <p:nvSpPr>
                <p:cNvPr id="19" name="Rectangle 18">
                  <a:extLst>
                    <a:ext uri="{FF2B5EF4-FFF2-40B4-BE49-F238E27FC236}">
                      <a16:creationId xmlns:a16="http://schemas.microsoft.com/office/drawing/2014/main" id="{422E79CF-58A1-EC6C-FF9C-B742F463684D}"/>
                    </a:ext>
                  </a:extLst>
                </p:cNvPr>
                <p:cNvSpPr/>
                <p:nvPr/>
              </p:nvSpPr>
              <p:spPr>
                <a:xfrm>
                  <a:off x="2886752" y="1"/>
                  <a:ext cx="1052286" cy="767946"/>
                </a:xfrm>
                <a:prstGeom prst="rect">
                  <a:avLst/>
                </a:prstGeom>
                <a:solidFill>
                  <a:srgbClr val="F7AB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F7AB19</a:t>
                  </a:r>
                </a:p>
              </p:txBody>
            </p:sp>
            <p:sp>
              <p:nvSpPr>
                <p:cNvPr id="22" name="Rectangle 21">
                  <a:extLst>
                    <a:ext uri="{FF2B5EF4-FFF2-40B4-BE49-F238E27FC236}">
                      <a16:creationId xmlns:a16="http://schemas.microsoft.com/office/drawing/2014/main" id="{26C2AC74-8A95-AC8C-6EE8-3ECE9E66E761}"/>
                    </a:ext>
                  </a:extLst>
                </p:cNvPr>
                <p:cNvSpPr/>
                <p:nvPr/>
              </p:nvSpPr>
              <p:spPr>
                <a:xfrm>
                  <a:off x="3939038" y="1"/>
                  <a:ext cx="1052286" cy="767946"/>
                </a:xfrm>
                <a:prstGeom prst="rect">
                  <a:avLst/>
                </a:prstGeom>
                <a:solidFill>
                  <a:srgbClr val="D67F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D67F15</a:t>
                  </a:r>
                </a:p>
              </p:txBody>
            </p:sp>
            <p:sp>
              <p:nvSpPr>
                <p:cNvPr id="23" name="Rectangle 22">
                  <a:extLst>
                    <a:ext uri="{FF2B5EF4-FFF2-40B4-BE49-F238E27FC236}">
                      <a16:creationId xmlns:a16="http://schemas.microsoft.com/office/drawing/2014/main" id="{65FBC9A7-2B00-DC28-BC08-56D68695B248}"/>
                    </a:ext>
                  </a:extLst>
                </p:cNvPr>
                <p:cNvSpPr/>
                <p:nvPr/>
              </p:nvSpPr>
              <p:spPr>
                <a:xfrm>
                  <a:off x="4991324" y="1"/>
                  <a:ext cx="1052286" cy="767946"/>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EE7624</a:t>
                  </a:r>
                </a:p>
              </p:txBody>
            </p:sp>
            <p:sp>
              <p:nvSpPr>
                <p:cNvPr id="24" name="Rectangle 23">
                  <a:extLst>
                    <a:ext uri="{FF2B5EF4-FFF2-40B4-BE49-F238E27FC236}">
                      <a16:creationId xmlns:a16="http://schemas.microsoft.com/office/drawing/2014/main" id="{6D46F19B-4CFA-9CA2-A0D6-D9531CD7729D}"/>
                    </a:ext>
                  </a:extLst>
                </p:cNvPr>
                <p:cNvSpPr/>
                <p:nvPr/>
              </p:nvSpPr>
              <p:spPr>
                <a:xfrm>
                  <a:off x="6043610" y="1"/>
                  <a:ext cx="1052286" cy="767946"/>
                </a:xfrm>
                <a:prstGeom prst="rect">
                  <a:avLst/>
                </a:prstGeom>
                <a:solidFill>
                  <a:srgbClr val="D646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D64615</a:t>
                  </a:r>
                </a:p>
              </p:txBody>
            </p:sp>
            <p:sp>
              <p:nvSpPr>
                <p:cNvPr id="25" name="Rectangle 24">
                  <a:extLst>
                    <a:ext uri="{FF2B5EF4-FFF2-40B4-BE49-F238E27FC236}">
                      <a16:creationId xmlns:a16="http://schemas.microsoft.com/office/drawing/2014/main" id="{B11A9F12-61CA-180B-997D-C292F5B9CC49}"/>
                    </a:ext>
                  </a:extLst>
                </p:cNvPr>
                <p:cNvSpPr/>
                <p:nvPr/>
              </p:nvSpPr>
              <p:spPr>
                <a:xfrm>
                  <a:off x="7095896" y="1"/>
                  <a:ext cx="1052286" cy="767946"/>
                </a:xfrm>
                <a:prstGeom prst="rect">
                  <a:avLst/>
                </a:prstGeom>
                <a:solidFill>
                  <a:srgbClr val="F73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F73119</a:t>
                  </a:r>
                </a:p>
              </p:txBody>
            </p:sp>
          </p:grpSp>
        </p:grpSp>
        <p:grpSp>
          <p:nvGrpSpPr>
            <p:cNvPr id="11" name="Group 10">
              <a:extLst>
                <a:ext uri="{FF2B5EF4-FFF2-40B4-BE49-F238E27FC236}">
                  <a16:creationId xmlns:a16="http://schemas.microsoft.com/office/drawing/2014/main" id="{E97EA09C-DFD2-3907-FD78-A493287B7A02}"/>
                </a:ext>
              </a:extLst>
            </p:cNvPr>
            <p:cNvGrpSpPr/>
            <p:nvPr/>
          </p:nvGrpSpPr>
          <p:grpSpPr>
            <a:xfrm>
              <a:off x="1201098" y="761257"/>
              <a:ext cx="6947084" cy="767946"/>
              <a:chOff x="1201098" y="763844"/>
              <a:chExt cx="6947084" cy="767946"/>
            </a:xfrm>
          </p:grpSpPr>
          <p:sp>
            <p:nvSpPr>
              <p:cNvPr id="116" name="TextBox 115">
                <a:extLst>
                  <a:ext uri="{FF2B5EF4-FFF2-40B4-BE49-F238E27FC236}">
                    <a16:creationId xmlns:a16="http://schemas.microsoft.com/office/drawing/2014/main" id="{D2D4BC4F-214F-2A73-33C2-CA8B5872C270}"/>
                  </a:ext>
                </a:extLst>
              </p:cNvPr>
              <p:cNvSpPr txBox="1"/>
              <p:nvPr/>
            </p:nvSpPr>
            <p:spPr>
              <a:xfrm>
                <a:off x="1201098" y="963151"/>
                <a:ext cx="168565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Monochromatic</a:t>
                </a:r>
              </a:p>
            </p:txBody>
          </p:sp>
          <p:grpSp>
            <p:nvGrpSpPr>
              <p:cNvPr id="4" name="Group 3">
                <a:extLst>
                  <a:ext uri="{FF2B5EF4-FFF2-40B4-BE49-F238E27FC236}">
                    <a16:creationId xmlns:a16="http://schemas.microsoft.com/office/drawing/2014/main" id="{B150FF20-3B4E-4DA4-66C6-9E3C5F3F43E7}"/>
                  </a:ext>
                </a:extLst>
              </p:cNvPr>
              <p:cNvGrpSpPr/>
              <p:nvPr/>
            </p:nvGrpSpPr>
            <p:grpSpPr>
              <a:xfrm>
                <a:off x="2886752" y="763844"/>
                <a:ext cx="5261430" cy="767946"/>
                <a:chOff x="2886752" y="763844"/>
                <a:chExt cx="5261430" cy="767946"/>
              </a:xfrm>
            </p:grpSpPr>
            <p:sp>
              <p:nvSpPr>
                <p:cNvPr id="30" name="Rectangle 29">
                  <a:extLst>
                    <a:ext uri="{FF2B5EF4-FFF2-40B4-BE49-F238E27FC236}">
                      <a16:creationId xmlns:a16="http://schemas.microsoft.com/office/drawing/2014/main" id="{542D13F2-163D-5315-9838-97F62F86BE74}"/>
                    </a:ext>
                  </a:extLst>
                </p:cNvPr>
                <p:cNvSpPr/>
                <p:nvPr/>
              </p:nvSpPr>
              <p:spPr>
                <a:xfrm>
                  <a:off x="2886752" y="763844"/>
                  <a:ext cx="1052286" cy="767946"/>
                </a:xfrm>
                <a:prstGeom prst="rect">
                  <a:avLst/>
                </a:prstGeom>
                <a:solidFill>
                  <a:srgbClr val="6E36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6E3610</a:t>
                  </a:r>
                </a:p>
              </p:txBody>
            </p:sp>
            <p:sp>
              <p:nvSpPr>
                <p:cNvPr id="31" name="Rectangle 30">
                  <a:extLst>
                    <a:ext uri="{FF2B5EF4-FFF2-40B4-BE49-F238E27FC236}">
                      <a16:creationId xmlns:a16="http://schemas.microsoft.com/office/drawing/2014/main" id="{BE3CC09A-09C3-1CE9-412B-3DEE678E5662}"/>
                    </a:ext>
                  </a:extLst>
                </p:cNvPr>
                <p:cNvSpPr/>
                <p:nvPr/>
              </p:nvSpPr>
              <p:spPr>
                <a:xfrm>
                  <a:off x="3939038" y="763844"/>
                  <a:ext cx="1052286" cy="767946"/>
                </a:xfrm>
                <a:prstGeom prst="rect">
                  <a:avLst/>
                </a:prstGeom>
                <a:solidFill>
                  <a:srgbClr val="F0A1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F0A16C</a:t>
                  </a:r>
                </a:p>
              </p:txBody>
            </p:sp>
            <p:sp>
              <p:nvSpPr>
                <p:cNvPr id="32" name="Rectangle 31">
                  <a:extLst>
                    <a:ext uri="{FF2B5EF4-FFF2-40B4-BE49-F238E27FC236}">
                      <a16:creationId xmlns:a16="http://schemas.microsoft.com/office/drawing/2014/main" id="{E9EC3463-D3AA-D951-6EC9-86DFDB3366EF}"/>
                    </a:ext>
                  </a:extLst>
                </p:cNvPr>
                <p:cNvSpPr/>
                <p:nvPr/>
              </p:nvSpPr>
              <p:spPr>
                <a:xfrm>
                  <a:off x="4991324" y="763844"/>
                  <a:ext cx="1052286" cy="767946"/>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EE7624</a:t>
                  </a:r>
                </a:p>
              </p:txBody>
            </p:sp>
            <p:sp>
              <p:nvSpPr>
                <p:cNvPr id="33" name="Rectangle 32">
                  <a:extLst>
                    <a:ext uri="{FF2B5EF4-FFF2-40B4-BE49-F238E27FC236}">
                      <a16:creationId xmlns:a16="http://schemas.microsoft.com/office/drawing/2014/main" id="{93CC4C87-D2DB-CEDB-C493-781B3BDE5A81}"/>
                    </a:ext>
                  </a:extLst>
                </p:cNvPr>
                <p:cNvSpPr/>
                <p:nvPr/>
              </p:nvSpPr>
              <p:spPr>
                <a:xfrm>
                  <a:off x="6043610" y="763844"/>
                  <a:ext cx="1052286" cy="767946"/>
                </a:xfrm>
                <a:prstGeom prst="rect">
                  <a:avLst/>
                </a:prstGeom>
                <a:solidFill>
                  <a:srgbClr val="6E4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6E4931</a:t>
                  </a:r>
                </a:p>
              </p:txBody>
            </p:sp>
            <p:sp>
              <p:nvSpPr>
                <p:cNvPr id="34" name="Rectangle 33">
                  <a:extLst>
                    <a:ext uri="{FF2B5EF4-FFF2-40B4-BE49-F238E27FC236}">
                      <a16:creationId xmlns:a16="http://schemas.microsoft.com/office/drawing/2014/main" id="{558B4E13-0356-8735-9B08-2E31689585B0}"/>
                    </a:ext>
                  </a:extLst>
                </p:cNvPr>
                <p:cNvSpPr/>
                <p:nvPr/>
              </p:nvSpPr>
              <p:spPr>
                <a:xfrm>
                  <a:off x="7095896" y="763844"/>
                  <a:ext cx="1052286" cy="767946"/>
                </a:xfrm>
                <a:prstGeom prst="rect">
                  <a:avLst/>
                </a:prstGeom>
                <a:solidFill>
                  <a:srgbClr val="BA5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BASB1C</a:t>
                  </a:r>
                </a:p>
              </p:txBody>
            </p:sp>
          </p:grpSp>
        </p:grpSp>
        <p:grpSp>
          <p:nvGrpSpPr>
            <p:cNvPr id="12" name="Group 11">
              <a:extLst>
                <a:ext uri="{FF2B5EF4-FFF2-40B4-BE49-F238E27FC236}">
                  <a16:creationId xmlns:a16="http://schemas.microsoft.com/office/drawing/2014/main" id="{77CE450A-1AFE-F4DF-0262-B7BDF44BD7EB}"/>
                </a:ext>
              </a:extLst>
            </p:cNvPr>
            <p:cNvGrpSpPr/>
            <p:nvPr/>
          </p:nvGrpSpPr>
          <p:grpSpPr>
            <a:xfrm>
              <a:off x="2238689" y="1522514"/>
              <a:ext cx="5909493" cy="767946"/>
              <a:chOff x="2238689" y="1531790"/>
              <a:chExt cx="5909493" cy="767946"/>
            </a:xfrm>
          </p:grpSpPr>
          <p:sp>
            <p:nvSpPr>
              <p:cNvPr id="117" name="TextBox 116">
                <a:extLst>
                  <a:ext uri="{FF2B5EF4-FFF2-40B4-BE49-F238E27FC236}">
                    <a16:creationId xmlns:a16="http://schemas.microsoft.com/office/drawing/2014/main" id="{6CEB3505-EF58-39F0-ACDA-8C9C8F18D492}"/>
                  </a:ext>
                </a:extLst>
              </p:cNvPr>
              <p:cNvSpPr txBox="1"/>
              <p:nvPr/>
            </p:nvSpPr>
            <p:spPr>
              <a:xfrm>
                <a:off x="2238689" y="1731097"/>
                <a:ext cx="6480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Triad</a:t>
                </a:r>
              </a:p>
            </p:txBody>
          </p:sp>
          <p:grpSp>
            <p:nvGrpSpPr>
              <p:cNvPr id="5" name="Group 4">
                <a:extLst>
                  <a:ext uri="{FF2B5EF4-FFF2-40B4-BE49-F238E27FC236}">
                    <a16:creationId xmlns:a16="http://schemas.microsoft.com/office/drawing/2014/main" id="{018260A6-2DDF-F0D0-3200-2946400ADB80}"/>
                  </a:ext>
                </a:extLst>
              </p:cNvPr>
              <p:cNvGrpSpPr/>
              <p:nvPr/>
            </p:nvGrpSpPr>
            <p:grpSpPr>
              <a:xfrm>
                <a:off x="2886752" y="1531790"/>
                <a:ext cx="5261430" cy="767946"/>
                <a:chOff x="2886752" y="1531790"/>
                <a:chExt cx="5261430" cy="767946"/>
              </a:xfrm>
            </p:grpSpPr>
            <p:sp>
              <p:nvSpPr>
                <p:cNvPr id="42" name="Rectangle 41">
                  <a:extLst>
                    <a:ext uri="{FF2B5EF4-FFF2-40B4-BE49-F238E27FC236}">
                      <a16:creationId xmlns:a16="http://schemas.microsoft.com/office/drawing/2014/main" id="{239CE36C-F277-731B-962D-A2051F0450B7}"/>
                    </a:ext>
                  </a:extLst>
                </p:cNvPr>
                <p:cNvSpPr/>
                <p:nvPr/>
              </p:nvSpPr>
              <p:spPr>
                <a:xfrm>
                  <a:off x="2886752" y="1531790"/>
                  <a:ext cx="1052286" cy="767946"/>
                </a:xfrm>
                <a:prstGeom prst="rect">
                  <a:avLst/>
                </a:prstGeom>
                <a:solidFill>
                  <a:srgbClr val="A1450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A14508</a:t>
                  </a:r>
                </a:p>
              </p:txBody>
            </p:sp>
            <p:sp>
              <p:nvSpPr>
                <p:cNvPr id="43" name="Rectangle 42">
                  <a:extLst>
                    <a:ext uri="{FF2B5EF4-FFF2-40B4-BE49-F238E27FC236}">
                      <a16:creationId xmlns:a16="http://schemas.microsoft.com/office/drawing/2014/main" id="{A98560AF-4B6D-504B-5AF1-A0454B2F8EC1}"/>
                    </a:ext>
                  </a:extLst>
                </p:cNvPr>
                <p:cNvSpPr/>
                <p:nvPr/>
              </p:nvSpPr>
              <p:spPr>
                <a:xfrm>
                  <a:off x="3939038" y="1531790"/>
                  <a:ext cx="1052286" cy="767946"/>
                </a:xfrm>
                <a:prstGeom prst="rect">
                  <a:avLst/>
                </a:prstGeom>
                <a:solidFill>
                  <a:srgbClr val="4BED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4BED3B</a:t>
                  </a:r>
                </a:p>
              </p:txBody>
            </p:sp>
            <p:sp>
              <p:nvSpPr>
                <p:cNvPr id="44" name="Rectangle 43">
                  <a:extLst>
                    <a:ext uri="{FF2B5EF4-FFF2-40B4-BE49-F238E27FC236}">
                      <a16:creationId xmlns:a16="http://schemas.microsoft.com/office/drawing/2014/main" id="{D5EC028D-4CF2-64AE-C869-CFF011DFABDF}"/>
                    </a:ext>
                  </a:extLst>
                </p:cNvPr>
                <p:cNvSpPr/>
                <p:nvPr/>
              </p:nvSpPr>
              <p:spPr>
                <a:xfrm>
                  <a:off x="4991324" y="1531790"/>
                  <a:ext cx="1052286" cy="767946"/>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EE7624</a:t>
                  </a:r>
                </a:p>
              </p:txBody>
            </p:sp>
            <p:sp>
              <p:nvSpPr>
                <p:cNvPr id="45" name="Rectangle 44">
                  <a:extLst>
                    <a:ext uri="{FF2B5EF4-FFF2-40B4-BE49-F238E27FC236}">
                      <a16:creationId xmlns:a16="http://schemas.microsoft.com/office/drawing/2014/main" id="{A1E39E68-FAC4-AB54-A9EE-7D55688B0657}"/>
                    </a:ext>
                  </a:extLst>
                </p:cNvPr>
                <p:cNvSpPr/>
                <p:nvPr/>
              </p:nvSpPr>
              <p:spPr>
                <a:xfrm>
                  <a:off x="6043610" y="1531790"/>
                  <a:ext cx="1052286" cy="767946"/>
                </a:xfrm>
                <a:prstGeom prst="rect">
                  <a:avLst/>
                </a:prstGeom>
                <a:solidFill>
                  <a:srgbClr val="250C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250CED</a:t>
                  </a:r>
                </a:p>
              </p:txBody>
            </p:sp>
            <p:sp>
              <p:nvSpPr>
                <p:cNvPr id="46" name="Rectangle 45">
                  <a:extLst>
                    <a:ext uri="{FF2B5EF4-FFF2-40B4-BE49-F238E27FC236}">
                      <a16:creationId xmlns:a16="http://schemas.microsoft.com/office/drawing/2014/main" id="{8680356A-CF22-0645-A7CB-AFA7A7EF77BA}"/>
                    </a:ext>
                  </a:extLst>
                </p:cNvPr>
                <p:cNvSpPr/>
                <p:nvPr/>
              </p:nvSpPr>
              <p:spPr>
                <a:xfrm>
                  <a:off x="7095896" y="1531790"/>
                  <a:ext cx="1052286" cy="767946"/>
                </a:xfrm>
                <a:prstGeom prst="rect">
                  <a:avLst/>
                </a:prstGeom>
                <a:solidFill>
                  <a:srgbClr val="2010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2010A1</a:t>
                  </a:r>
                </a:p>
              </p:txBody>
            </p:sp>
          </p:grpSp>
        </p:grpSp>
        <p:grpSp>
          <p:nvGrpSpPr>
            <p:cNvPr id="13" name="Group 12">
              <a:extLst>
                <a:ext uri="{FF2B5EF4-FFF2-40B4-BE49-F238E27FC236}">
                  <a16:creationId xmlns:a16="http://schemas.microsoft.com/office/drawing/2014/main" id="{90DE4DF3-4914-11B6-BBA5-663FEF64FA7A}"/>
                </a:ext>
              </a:extLst>
            </p:cNvPr>
            <p:cNvGrpSpPr/>
            <p:nvPr/>
          </p:nvGrpSpPr>
          <p:grpSpPr>
            <a:xfrm>
              <a:off x="1192634" y="2283771"/>
              <a:ext cx="6955548" cy="767946"/>
              <a:chOff x="1192634" y="2299169"/>
              <a:chExt cx="6955548" cy="767946"/>
            </a:xfrm>
          </p:grpSpPr>
          <p:sp>
            <p:nvSpPr>
              <p:cNvPr id="118" name="TextBox 117">
                <a:extLst>
                  <a:ext uri="{FF2B5EF4-FFF2-40B4-BE49-F238E27FC236}">
                    <a16:creationId xmlns:a16="http://schemas.microsoft.com/office/drawing/2014/main" id="{B828E763-8A23-2CB9-8615-0C5780CC8C20}"/>
                  </a:ext>
                </a:extLst>
              </p:cNvPr>
              <p:cNvSpPr txBox="1"/>
              <p:nvPr/>
            </p:nvSpPr>
            <p:spPr>
              <a:xfrm>
                <a:off x="1192634" y="2498476"/>
                <a:ext cx="169411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Complementary</a:t>
                </a:r>
              </a:p>
            </p:txBody>
          </p:sp>
          <p:grpSp>
            <p:nvGrpSpPr>
              <p:cNvPr id="6" name="Group 5">
                <a:extLst>
                  <a:ext uri="{FF2B5EF4-FFF2-40B4-BE49-F238E27FC236}">
                    <a16:creationId xmlns:a16="http://schemas.microsoft.com/office/drawing/2014/main" id="{9063F01D-A4B8-0817-65FB-DFF34414BD69}"/>
                  </a:ext>
                </a:extLst>
              </p:cNvPr>
              <p:cNvGrpSpPr/>
              <p:nvPr/>
            </p:nvGrpSpPr>
            <p:grpSpPr>
              <a:xfrm>
                <a:off x="2886752" y="2299169"/>
                <a:ext cx="5261430" cy="767946"/>
                <a:chOff x="2886752" y="2299169"/>
                <a:chExt cx="5261430" cy="767946"/>
              </a:xfrm>
            </p:grpSpPr>
            <p:sp>
              <p:nvSpPr>
                <p:cNvPr id="49" name="Rectangle 48">
                  <a:extLst>
                    <a:ext uri="{FF2B5EF4-FFF2-40B4-BE49-F238E27FC236}">
                      <a16:creationId xmlns:a16="http://schemas.microsoft.com/office/drawing/2014/main" id="{801CED30-915B-04BC-85D6-7E6B677501B4}"/>
                    </a:ext>
                  </a:extLst>
                </p:cNvPr>
                <p:cNvSpPr/>
                <p:nvPr/>
              </p:nvSpPr>
              <p:spPr>
                <a:xfrm>
                  <a:off x="3939038" y="2299169"/>
                  <a:ext cx="1052286" cy="767946"/>
                </a:xfrm>
                <a:prstGeom prst="rect">
                  <a:avLst/>
                </a:prstGeom>
                <a:solidFill>
                  <a:srgbClr val="FF8C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FF8C40</a:t>
                  </a:r>
                </a:p>
              </p:txBody>
            </p:sp>
            <p:sp>
              <p:nvSpPr>
                <p:cNvPr id="50" name="Rectangle 49">
                  <a:extLst>
                    <a:ext uri="{FF2B5EF4-FFF2-40B4-BE49-F238E27FC236}">
                      <a16:creationId xmlns:a16="http://schemas.microsoft.com/office/drawing/2014/main" id="{6235CE92-CF71-F670-0CD9-7E789DF3C60E}"/>
                    </a:ext>
                  </a:extLst>
                </p:cNvPr>
                <p:cNvSpPr/>
                <p:nvPr/>
              </p:nvSpPr>
              <p:spPr>
                <a:xfrm>
                  <a:off x="4991324" y="2299169"/>
                  <a:ext cx="1052286" cy="767946"/>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EE7624</a:t>
                  </a:r>
                </a:p>
              </p:txBody>
            </p:sp>
            <p:sp>
              <p:nvSpPr>
                <p:cNvPr id="51" name="Rectangle 50">
                  <a:extLst>
                    <a:ext uri="{FF2B5EF4-FFF2-40B4-BE49-F238E27FC236}">
                      <a16:creationId xmlns:a16="http://schemas.microsoft.com/office/drawing/2014/main" id="{3AEA1738-CEB5-F607-D707-6D6AC15910DF}"/>
                    </a:ext>
                  </a:extLst>
                </p:cNvPr>
                <p:cNvSpPr/>
                <p:nvPr/>
              </p:nvSpPr>
              <p:spPr>
                <a:xfrm>
                  <a:off x="6043610" y="2299169"/>
                  <a:ext cx="1052286" cy="767946"/>
                </a:xfrm>
                <a:prstGeom prst="rect">
                  <a:avLst/>
                </a:prstGeom>
                <a:solidFill>
                  <a:srgbClr val="009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0098A1</a:t>
                  </a:r>
                </a:p>
              </p:txBody>
            </p:sp>
            <p:sp>
              <p:nvSpPr>
                <p:cNvPr id="52" name="Rectangle 51">
                  <a:extLst>
                    <a:ext uri="{FF2B5EF4-FFF2-40B4-BE49-F238E27FC236}">
                      <a16:creationId xmlns:a16="http://schemas.microsoft.com/office/drawing/2014/main" id="{C98CF6F2-4CD4-3C47-3470-FBDB623679B4}"/>
                    </a:ext>
                  </a:extLst>
                </p:cNvPr>
                <p:cNvSpPr/>
                <p:nvPr/>
              </p:nvSpPr>
              <p:spPr>
                <a:xfrm>
                  <a:off x="7095896" y="2299169"/>
                  <a:ext cx="1052286" cy="767946"/>
                </a:xfrm>
                <a:prstGeom prst="rect">
                  <a:avLst/>
                </a:prstGeom>
                <a:solidFill>
                  <a:srgbClr val="24E2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24E2ED</a:t>
                  </a:r>
                </a:p>
              </p:txBody>
            </p:sp>
            <p:sp>
              <p:nvSpPr>
                <p:cNvPr id="94" name="Rectangle 93">
                  <a:extLst>
                    <a:ext uri="{FF2B5EF4-FFF2-40B4-BE49-F238E27FC236}">
                      <a16:creationId xmlns:a16="http://schemas.microsoft.com/office/drawing/2014/main" id="{CFED2EA6-30C8-8A1E-85E6-4BEED9AA074C}"/>
                    </a:ext>
                  </a:extLst>
                </p:cNvPr>
                <p:cNvSpPr/>
                <p:nvPr/>
              </p:nvSpPr>
              <p:spPr>
                <a:xfrm>
                  <a:off x="2886752" y="2299169"/>
                  <a:ext cx="1052286" cy="767946"/>
                </a:xfrm>
                <a:prstGeom prst="rect">
                  <a:avLst/>
                </a:prstGeom>
                <a:solidFill>
                  <a:srgbClr val="A147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A1470C</a:t>
                  </a:r>
                </a:p>
              </p:txBody>
            </p:sp>
          </p:grpSp>
        </p:grpSp>
        <p:grpSp>
          <p:nvGrpSpPr>
            <p:cNvPr id="14" name="Group 13">
              <a:extLst>
                <a:ext uri="{FF2B5EF4-FFF2-40B4-BE49-F238E27FC236}">
                  <a16:creationId xmlns:a16="http://schemas.microsoft.com/office/drawing/2014/main" id="{C08DC33A-D3AE-96D5-0154-628AF2C1B114}"/>
                </a:ext>
              </a:extLst>
            </p:cNvPr>
            <p:cNvGrpSpPr/>
            <p:nvPr/>
          </p:nvGrpSpPr>
          <p:grpSpPr>
            <a:xfrm>
              <a:off x="729367" y="3045028"/>
              <a:ext cx="7418815" cy="767946"/>
              <a:chOff x="729367" y="3065330"/>
              <a:chExt cx="7418815" cy="767946"/>
            </a:xfrm>
          </p:grpSpPr>
          <p:sp>
            <p:nvSpPr>
              <p:cNvPr id="119" name="TextBox 118">
                <a:extLst>
                  <a:ext uri="{FF2B5EF4-FFF2-40B4-BE49-F238E27FC236}">
                    <a16:creationId xmlns:a16="http://schemas.microsoft.com/office/drawing/2014/main" id="{462012B4-B3CE-6F49-9EED-C68626548D15}"/>
                  </a:ext>
                </a:extLst>
              </p:cNvPr>
              <p:cNvSpPr txBox="1"/>
              <p:nvPr/>
            </p:nvSpPr>
            <p:spPr>
              <a:xfrm>
                <a:off x="729367" y="3264637"/>
                <a:ext cx="21573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Split Complementary</a:t>
                </a:r>
              </a:p>
            </p:txBody>
          </p:sp>
          <p:grpSp>
            <p:nvGrpSpPr>
              <p:cNvPr id="7" name="Group 6">
                <a:extLst>
                  <a:ext uri="{FF2B5EF4-FFF2-40B4-BE49-F238E27FC236}">
                    <a16:creationId xmlns:a16="http://schemas.microsoft.com/office/drawing/2014/main" id="{411C99FF-A38D-4D7B-232B-429BA07244AB}"/>
                  </a:ext>
                </a:extLst>
              </p:cNvPr>
              <p:cNvGrpSpPr/>
              <p:nvPr/>
            </p:nvGrpSpPr>
            <p:grpSpPr>
              <a:xfrm>
                <a:off x="2886752" y="3065330"/>
                <a:ext cx="5261430" cy="767946"/>
                <a:chOff x="2886752" y="3065330"/>
                <a:chExt cx="5261430" cy="767946"/>
              </a:xfrm>
            </p:grpSpPr>
            <p:sp>
              <p:nvSpPr>
                <p:cNvPr id="54" name="Rectangle 53">
                  <a:extLst>
                    <a:ext uri="{FF2B5EF4-FFF2-40B4-BE49-F238E27FC236}">
                      <a16:creationId xmlns:a16="http://schemas.microsoft.com/office/drawing/2014/main" id="{38B73863-66CB-82FC-3DA2-4463B394E8D0}"/>
                    </a:ext>
                  </a:extLst>
                </p:cNvPr>
                <p:cNvSpPr/>
                <p:nvPr/>
              </p:nvSpPr>
              <p:spPr>
                <a:xfrm>
                  <a:off x="2886752" y="3065330"/>
                  <a:ext cx="1052286" cy="767946"/>
                </a:xfrm>
                <a:prstGeom prst="rect">
                  <a:avLst/>
                </a:prstGeom>
                <a:solidFill>
                  <a:srgbClr val="28A1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28A164</a:t>
                  </a:r>
                </a:p>
              </p:txBody>
            </p:sp>
            <p:sp>
              <p:nvSpPr>
                <p:cNvPr id="55" name="Rectangle 54">
                  <a:extLst>
                    <a:ext uri="{FF2B5EF4-FFF2-40B4-BE49-F238E27FC236}">
                      <a16:creationId xmlns:a16="http://schemas.microsoft.com/office/drawing/2014/main" id="{5CE756CE-796E-9693-955C-800C364EB02B}"/>
                    </a:ext>
                  </a:extLst>
                </p:cNvPr>
                <p:cNvSpPr/>
                <p:nvPr/>
              </p:nvSpPr>
              <p:spPr>
                <a:xfrm>
                  <a:off x="3939038" y="3065330"/>
                  <a:ext cx="1052286" cy="767946"/>
                </a:xfrm>
                <a:prstGeom prst="rect">
                  <a:avLst/>
                </a:prstGeom>
                <a:solidFill>
                  <a:srgbClr val="2FE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2FED8D</a:t>
                  </a:r>
                </a:p>
              </p:txBody>
            </p:sp>
            <p:sp>
              <p:nvSpPr>
                <p:cNvPr id="56" name="Rectangle 55">
                  <a:extLst>
                    <a:ext uri="{FF2B5EF4-FFF2-40B4-BE49-F238E27FC236}">
                      <a16:creationId xmlns:a16="http://schemas.microsoft.com/office/drawing/2014/main" id="{20280337-4A30-1966-1B8E-18C813414030}"/>
                    </a:ext>
                  </a:extLst>
                </p:cNvPr>
                <p:cNvSpPr/>
                <p:nvPr/>
              </p:nvSpPr>
              <p:spPr>
                <a:xfrm>
                  <a:off x="4991324" y="3065330"/>
                  <a:ext cx="1052286" cy="767946"/>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EE7624</a:t>
                  </a:r>
                </a:p>
              </p:txBody>
            </p:sp>
            <p:sp>
              <p:nvSpPr>
                <p:cNvPr id="57" name="Rectangle 56">
                  <a:extLst>
                    <a:ext uri="{FF2B5EF4-FFF2-40B4-BE49-F238E27FC236}">
                      <a16:creationId xmlns:a16="http://schemas.microsoft.com/office/drawing/2014/main" id="{BEFF8599-24AB-DBDE-B6FE-6804F6BF60FE}"/>
                    </a:ext>
                  </a:extLst>
                </p:cNvPr>
                <p:cNvSpPr/>
                <p:nvPr/>
              </p:nvSpPr>
              <p:spPr>
                <a:xfrm>
                  <a:off x="6043610" y="3065330"/>
                  <a:ext cx="1052286" cy="767946"/>
                </a:xfrm>
                <a:prstGeom prst="rect">
                  <a:avLst/>
                </a:prstGeom>
                <a:solidFill>
                  <a:srgbClr val="084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0848A1</a:t>
                  </a:r>
                </a:p>
              </p:txBody>
            </p:sp>
            <p:sp>
              <p:nvSpPr>
                <p:cNvPr id="58" name="Rectangle 57">
                  <a:extLst>
                    <a:ext uri="{FF2B5EF4-FFF2-40B4-BE49-F238E27FC236}">
                      <a16:creationId xmlns:a16="http://schemas.microsoft.com/office/drawing/2014/main" id="{4E87E25F-095F-A411-7601-AB7D58773E43}"/>
                    </a:ext>
                  </a:extLst>
                </p:cNvPr>
                <p:cNvSpPr/>
                <p:nvPr/>
              </p:nvSpPr>
              <p:spPr>
                <a:xfrm>
                  <a:off x="7095896" y="3065330"/>
                  <a:ext cx="1052286" cy="767946"/>
                </a:xfrm>
                <a:prstGeom prst="rect">
                  <a:avLst/>
                </a:prstGeom>
                <a:solidFill>
                  <a:srgbClr val="187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1871ED</a:t>
                  </a:r>
                </a:p>
              </p:txBody>
            </p:sp>
          </p:grpSp>
        </p:grpSp>
        <p:grpSp>
          <p:nvGrpSpPr>
            <p:cNvPr id="15" name="Group 14">
              <a:extLst>
                <a:ext uri="{FF2B5EF4-FFF2-40B4-BE49-F238E27FC236}">
                  <a16:creationId xmlns:a16="http://schemas.microsoft.com/office/drawing/2014/main" id="{6391B253-27E5-91EB-AF21-6831C7AD618D}"/>
                </a:ext>
              </a:extLst>
            </p:cNvPr>
            <p:cNvGrpSpPr/>
            <p:nvPr/>
          </p:nvGrpSpPr>
          <p:grpSpPr>
            <a:xfrm>
              <a:off x="0" y="3806285"/>
              <a:ext cx="8148182" cy="767946"/>
              <a:chOff x="0" y="3818185"/>
              <a:chExt cx="8148182" cy="767946"/>
            </a:xfrm>
          </p:grpSpPr>
          <p:sp>
            <p:nvSpPr>
              <p:cNvPr id="120" name="TextBox 119">
                <a:extLst>
                  <a:ext uri="{FF2B5EF4-FFF2-40B4-BE49-F238E27FC236}">
                    <a16:creationId xmlns:a16="http://schemas.microsoft.com/office/drawing/2014/main" id="{8E75E6D6-3F81-DB00-AA8D-9A0B5659E7E1}"/>
                  </a:ext>
                </a:extLst>
              </p:cNvPr>
              <p:cNvSpPr txBox="1"/>
              <p:nvPr/>
            </p:nvSpPr>
            <p:spPr>
              <a:xfrm>
                <a:off x="0" y="4017492"/>
                <a:ext cx="293849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solidFill>
                    <a:effectLst/>
                    <a:uLnTx/>
                    <a:uFillTx/>
                    <a:latin typeface="Calibri" panose="020F0502020204030204"/>
                    <a:ea typeface="+mn-ea"/>
                    <a:cs typeface="+mn-cs"/>
                  </a:rPr>
                  <a:t>Double Split Complementary</a:t>
                </a:r>
              </a:p>
            </p:txBody>
          </p:sp>
          <p:grpSp>
            <p:nvGrpSpPr>
              <p:cNvPr id="8" name="Group 7">
                <a:extLst>
                  <a:ext uri="{FF2B5EF4-FFF2-40B4-BE49-F238E27FC236}">
                    <a16:creationId xmlns:a16="http://schemas.microsoft.com/office/drawing/2014/main" id="{06BF8877-4981-D8F2-2802-368054FD94B4}"/>
                  </a:ext>
                </a:extLst>
              </p:cNvPr>
              <p:cNvGrpSpPr/>
              <p:nvPr/>
            </p:nvGrpSpPr>
            <p:grpSpPr>
              <a:xfrm>
                <a:off x="2886752" y="3818185"/>
                <a:ext cx="5261430" cy="767946"/>
                <a:chOff x="2886752" y="3818185"/>
                <a:chExt cx="5261430" cy="767946"/>
              </a:xfrm>
            </p:grpSpPr>
            <p:sp>
              <p:nvSpPr>
                <p:cNvPr id="61" name="Rectangle 60">
                  <a:extLst>
                    <a:ext uri="{FF2B5EF4-FFF2-40B4-BE49-F238E27FC236}">
                      <a16:creationId xmlns:a16="http://schemas.microsoft.com/office/drawing/2014/main" id="{B67F18CE-C55F-FF2D-E5DB-F49026C6FED6}"/>
                    </a:ext>
                  </a:extLst>
                </p:cNvPr>
                <p:cNvSpPr/>
                <p:nvPr/>
              </p:nvSpPr>
              <p:spPr>
                <a:xfrm>
                  <a:off x="3939038" y="3818185"/>
                  <a:ext cx="1052286" cy="767946"/>
                </a:xfrm>
                <a:prstGeom prst="rect">
                  <a:avLst/>
                </a:prstGeom>
                <a:solidFill>
                  <a:srgbClr val="3BED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3BED93</a:t>
                  </a:r>
                </a:p>
              </p:txBody>
            </p:sp>
            <p:sp>
              <p:nvSpPr>
                <p:cNvPr id="62" name="Rectangle 61">
                  <a:extLst>
                    <a:ext uri="{FF2B5EF4-FFF2-40B4-BE49-F238E27FC236}">
                      <a16:creationId xmlns:a16="http://schemas.microsoft.com/office/drawing/2014/main" id="{346DDAC6-9195-BE23-CE16-61230EDC1F4E}"/>
                    </a:ext>
                  </a:extLst>
                </p:cNvPr>
                <p:cNvSpPr/>
                <p:nvPr/>
              </p:nvSpPr>
              <p:spPr>
                <a:xfrm>
                  <a:off x="4991324" y="3818185"/>
                  <a:ext cx="1052286" cy="767946"/>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EE7624</a:t>
                  </a:r>
                </a:p>
              </p:txBody>
            </p:sp>
            <p:sp>
              <p:nvSpPr>
                <p:cNvPr id="63" name="Rectangle 62">
                  <a:extLst>
                    <a:ext uri="{FF2B5EF4-FFF2-40B4-BE49-F238E27FC236}">
                      <a16:creationId xmlns:a16="http://schemas.microsoft.com/office/drawing/2014/main" id="{AF642DED-B07F-625C-A094-D8F92646B737}"/>
                    </a:ext>
                  </a:extLst>
                </p:cNvPr>
                <p:cNvSpPr/>
                <p:nvPr/>
              </p:nvSpPr>
              <p:spPr>
                <a:xfrm>
                  <a:off x="6043610" y="3818185"/>
                  <a:ext cx="1052286" cy="767946"/>
                </a:xfrm>
                <a:prstGeom prst="rect">
                  <a:avLst/>
                </a:prstGeom>
                <a:solidFill>
                  <a:srgbClr val="0C6A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0C6AED</a:t>
                  </a:r>
                </a:p>
              </p:txBody>
            </p:sp>
            <p:sp>
              <p:nvSpPr>
                <p:cNvPr id="64" name="Rectangle 63">
                  <a:extLst>
                    <a:ext uri="{FF2B5EF4-FFF2-40B4-BE49-F238E27FC236}">
                      <a16:creationId xmlns:a16="http://schemas.microsoft.com/office/drawing/2014/main" id="{26C79B70-1976-D9BB-8CBA-91CBA1C8E423}"/>
                    </a:ext>
                  </a:extLst>
                </p:cNvPr>
                <p:cNvSpPr/>
                <p:nvPr/>
              </p:nvSpPr>
              <p:spPr>
                <a:xfrm>
                  <a:off x="7095896" y="3818185"/>
                  <a:ext cx="1052286" cy="767946"/>
                </a:xfrm>
                <a:prstGeom prst="rect">
                  <a:avLst/>
                </a:prstGeom>
                <a:solidFill>
                  <a:srgbClr val="ED2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ED2F18</a:t>
                  </a:r>
                </a:p>
              </p:txBody>
            </p:sp>
            <p:sp>
              <p:nvSpPr>
                <p:cNvPr id="95" name="Rectangle 94">
                  <a:extLst>
                    <a:ext uri="{FF2B5EF4-FFF2-40B4-BE49-F238E27FC236}">
                      <a16:creationId xmlns:a16="http://schemas.microsoft.com/office/drawing/2014/main" id="{09F91947-0CFD-E4D1-9457-37A0EF147D58}"/>
                    </a:ext>
                  </a:extLst>
                </p:cNvPr>
                <p:cNvSpPr/>
                <p:nvPr/>
              </p:nvSpPr>
              <p:spPr>
                <a:xfrm>
                  <a:off x="2886752" y="3818185"/>
                  <a:ext cx="1052286" cy="767946"/>
                </a:xfrm>
                <a:prstGeom prst="rect">
                  <a:avLst/>
                </a:prstGeom>
                <a:solidFill>
                  <a:srgbClr val="EDAC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EDAC2F</a:t>
                  </a:r>
                </a:p>
              </p:txBody>
            </p:sp>
          </p:grpSp>
        </p:grpSp>
        <p:grpSp>
          <p:nvGrpSpPr>
            <p:cNvPr id="16" name="Group 15">
              <a:extLst>
                <a:ext uri="{FF2B5EF4-FFF2-40B4-BE49-F238E27FC236}">
                  <a16:creationId xmlns:a16="http://schemas.microsoft.com/office/drawing/2014/main" id="{5B0C03A9-C2D8-CFFE-9534-29880D244EFA}"/>
                </a:ext>
              </a:extLst>
            </p:cNvPr>
            <p:cNvGrpSpPr/>
            <p:nvPr/>
          </p:nvGrpSpPr>
          <p:grpSpPr>
            <a:xfrm>
              <a:off x="2049472" y="4567542"/>
              <a:ext cx="6098710" cy="767946"/>
              <a:chOff x="2049472" y="4584346"/>
              <a:chExt cx="6098710" cy="767946"/>
            </a:xfrm>
          </p:grpSpPr>
          <p:sp>
            <p:nvSpPr>
              <p:cNvPr id="121" name="TextBox 120">
                <a:extLst>
                  <a:ext uri="{FF2B5EF4-FFF2-40B4-BE49-F238E27FC236}">
                    <a16:creationId xmlns:a16="http://schemas.microsoft.com/office/drawing/2014/main" id="{054E64A9-15FF-9729-B4F1-63A52F758AC1}"/>
                  </a:ext>
                </a:extLst>
              </p:cNvPr>
              <p:cNvSpPr txBox="1"/>
              <p:nvPr/>
            </p:nvSpPr>
            <p:spPr>
              <a:xfrm>
                <a:off x="2049472" y="4783653"/>
                <a:ext cx="84895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solidFill>
                    <a:effectLst/>
                    <a:uLnTx/>
                    <a:uFillTx/>
                    <a:latin typeface="Calibri" panose="020F0502020204030204"/>
                    <a:ea typeface="+mn-ea"/>
                    <a:cs typeface="+mn-cs"/>
                  </a:rPr>
                  <a:t>Square</a:t>
                </a:r>
              </a:p>
            </p:txBody>
          </p:sp>
          <p:grpSp>
            <p:nvGrpSpPr>
              <p:cNvPr id="9" name="Group 8">
                <a:extLst>
                  <a:ext uri="{FF2B5EF4-FFF2-40B4-BE49-F238E27FC236}">
                    <a16:creationId xmlns:a16="http://schemas.microsoft.com/office/drawing/2014/main" id="{89844CD6-3912-5B0C-8519-73722188C50D}"/>
                  </a:ext>
                </a:extLst>
              </p:cNvPr>
              <p:cNvGrpSpPr/>
              <p:nvPr/>
            </p:nvGrpSpPr>
            <p:grpSpPr>
              <a:xfrm>
                <a:off x="2886752" y="4584346"/>
                <a:ext cx="5261430" cy="767946"/>
                <a:chOff x="2886752" y="4584346"/>
                <a:chExt cx="5261430" cy="767946"/>
              </a:xfrm>
            </p:grpSpPr>
            <p:sp>
              <p:nvSpPr>
                <p:cNvPr id="67" name="Rectangle 66">
                  <a:extLst>
                    <a:ext uri="{FF2B5EF4-FFF2-40B4-BE49-F238E27FC236}">
                      <a16:creationId xmlns:a16="http://schemas.microsoft.com/office/drawing/2014/main" id="{B5FF6850-35BC-9F53-E66E-B30F113E8A29}"/>
                    </a:ext>
                  </a:extLst>
                </p:cNvPr>
                <p:cNvSpPr/>
                <p:nvPr/>
              </p:nvSpPr>
              <p:spPr>
                <a:xfrm>
                  <a:off x="3939038" y="4584346"/>
                  <a:ext cx="1052286" cy="767946"/>
                </a:xfrm>
                <a:prstGeom prst="rect">
                  <a:avLst/>
                </a:prstGeom>
                <a:solidFill>
                  <a:srgbClr val="C7ED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C7ED3B</a:t>
                  </a:r>
                </a:p>
              </p:txBody>
            </p:sp>
            <p:sp>
              <p:nvSpPr>
                <p:cNvPr id="68" name="Rectangle 67">
                  <a:extLst>
                    <a:ext uri="{FF2B5EF4-FFF2-40B4-BE49-F238E27FC236}">
                      <a16:creationId xmlns:a16="http://schemas.microsoft.com/office/drawing/2014/main" id="{765DB685-AE86-0B5C-5F0E-14A7F2B1F26C}"/>
                    </a:ext>
                  </a:extLst>
                </p:cNvPr>
                <p:cNvSpPr/>
                <p:nvPr/>
              </p:nvSpPr>
              <p:spPr>
                <a:xfrm>
                  <a:off x="4991324" y="4584346"/>
                  <a:ext cx="1052286" cy="767946"/>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EE7624</a:t>
                  </a:r>
                </a:p>
              </p:txBody>
            </p:sp>
            <p:sp>
              <p:nvSpPr>
                <p:cNvPr id="69" name="Rectangle 68">
                  <a:extLst>
                    <a:ext uri="{FF2B5EF4-FFF2-40B4-BE49-F238E27FC236}">
                      <a16:creationId xmlns:a16="http://schemas.microsoft.com/office/drawing/2014/main" id="{FB6FB35B-07D8-D25B-6A67-F66366281703}"/>
                    </a:ext>
                  </a:extLst>
                </p:cNvPr>
                <p:cNvSpPr/>
                <p:nvPr/>
              </p:nvSpPr>
              <p:spPr>
                <a:xfrm>
                  <a:off x="6043610" y="4584346"/>
                  <a:ext cx="1052286" cy="767946"/>
                </a:xfrm>
                <a:prstGeom prst="rect">
                  <a:avLst/>
                </a:prstGeom>
                <a:solidFill>
                  <a:srgbClr val="0C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0CE1ED</a:t>
                  </a:r>
                </a:p>
              </p:txBody>
            </p:sp>
            <p:sp>
              <p:nvSpPr>
                <p:cNvPr id="70" name="Rectangle 69">
                  <a:extLst>
                    <a:ext uri="{FF2B5EF4-FFF2-40B4-BE49-F238E27FC236}">
                      <a16:creationId xmlns:a16="http://schemas.microsoft.com/office/drawing/2014/main" id="{539D7C4B-49EA-095B-DE60-0AD84F2C7B96}"/>
                    </a:ext>
                  </a:extLst>
                </p:cNvPr>
                <p:cNvSpPr/>
                <p:nvPr/>
              </p:nvSpPr>
              <p:spPr>
                <a:xfrm>
                  <a:off x="7095896" y="4584346"/>
                  <a:ext cx="1052286" cy="767946"/>
                </a:xfrm>
                <a:prstGeom prst="rect">
                  <a:avLst/>
                </a:prstGeom>
                <a:solidFill>
                  <a:srgbClr val="A418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A418ED</a:t>
                  </a:r>
                </a:p>
              </p:txBody>
            </p:sp>
            <p:sp>
              <p:nvSpPr>
                <p:cNvPr id="96" name="Rectangle 95">
                  <a:extLst>
                    <a:ext uri="{FF2B5EF4-FFF2-40B4-BE49-F238E27FC236}">
                      <a16:creationId xmlns:a16="http://schemas.microsoft.com/office/drawing/2014/main" id="{935D78CF-97B2-F033-DF17-BB858F6F37B5}"/>
                    </a:ext>
                  </a:extLst>
                </p:cNvPr>
                <p:cNvSpPr/>
                <p:nvPr/>
              </p:nvSpPr>
              <p:spPr>
                <a:xfrm>
                  <a:off x="2886752" y="4584346"/>
                  <a:ext cx="1052286" cy="767946"/>
                </a:xfrm>
                <a:prstGeom prst="rect">
                  <a:avLst/>
                </a:prstGeom>
                <a:solidFill>
                  <a:srgbClr val="ED66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ED660C</a:t>
                  </a:r>
                </a:p>
              </p:txBody>
            </p:sp>
          </p:grpSp>
        </p:grpSp>
        <p:grpSp>
          <p:nvGrpSpPr>
            <p:cNvPr id="18" name="Group 17">
              <a:extLst>
                <a:ext uri="{FF2B5EF4-FFF2-40B4-BE49-F238E27FC236}">
                  <a16:creationId xmlns:a16="http://schemas.microsoft.com/office/drawing/2014/main" id="{104F7CC2-96FC-80EE-125B-726AA2134D29}"/>
                </a:ext>
              </a:extLst>
            </p:cNvPr>
            <p:cNvGrpSpPr/>
            <p:nvPr/>
          </p:nvGrpSpPr>
          <p:grpSpPr>
            <a:xfrm>
              <a:off x="1663340" y="5328799"/>
              <a:ext cx="6484842" cy="767946"/>
              <a:chOff x="1663340" y="5337200"/>
              <a:chExt cx="6484842" cy="767946"/>
            </a:xfrm>
          </p:grpSpPr>
          <p:sp>
            <p:nvSpPr>
              <p:cNvPr id="122" name="TextBox 121">
                <a:extLst>
                  <a:ext uri="{FF2B5EF4-FFF2-40B4-BE49-F238E27FC236}">
                    <a16:creationId xmlns:a16="http://schemas.microsoft.com/office/drawing/2014/main" id="{B1B02CF8-50B0-8C8E-A478-7E74E6FD1E2A}"/>
                  </a:ext>
                </a:extLst>
              </p:cNvPr>
              <p:cNvSpPr txBox="1"/>
              <p:nvPr/>
            </p:nvSpPr>
            <p:spPr>
              <a:xfrm>
                <a:off x="1663340" y="5536507"/>
                <a:ext cx="12234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Compound</a:t>
                </a:r>
              </a:p>
            </p:txBody>
          </p:sp>
          <p:grpSp>
            <p:nvGrpSpPr>
              <p:cNvPr id="17" name="Group 16">
                <a:extLst>
                  <a:ext uri="{FF2B5EF4-FFF2-40B4-BE49-F238E27FC236}">
                    <a16:creationId xmlns:a16="http://schemas.microsoft.com/office/drawing/2014/main" id="{471A4AAA-5EBF-2C7B-BE97-C08782542986}"/>
                  </a:ext>
                </a:extLst>
              </p:cNvPr>
              <p:cNvGrpSpPr/>
              <p:nvPr/>
            </p:nvGrpSpPr>
            <p:grpSpPr>
              <a:xfrm>
                <a:off x="2886752" y="5337200"/>
                <a:ext cx="5261430" cy="767946"/>
                <a:chOff x="2886752" y="5337200"/>
                <a:chExt cx="5261430" cy="767946"/>
              </a:xfrm>
            </p:grpSpPr>
            <p:sp>
              <p:nvSpPr>
                <p:cNvPr id="73" name="Rectangle 72">
                  <a:extLst>
                    <a:ext uri="{FF2B5EF4-FFF2-40B4-BE49-F238E27FC236}">
                      <a16:creationId xmlns:a16="http://schemas.microsoft.com/office/drawing/2014/main" id="{92C0CC46-4E27-9FD4-0386-A44796CF135C}"/>
                    </a:ext>
                  </a:extLst>
                </p:cNvPr>
                <p:cNvSpPr/>
                <p:nvPr/>
              </p:nvSpPr>
              <p:spPr>
                <a:xfrm>
                  <a:off x="3939038" y="5337200"/>
                  <a:ext cx="1052286" cy="767946"/>
                </a:xfrm>
                <a:prstGeom prst="rect">
                  <a:avLst/>
                </a:prstGeom>
                <a:solidFill>
                  <a:srgbClr val="8772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87724A</a:t>
                  </a:r>
                </a:p>
              </p:txBody>
            </p:sp>
            <p:sp>
              <p:nvSpPr>
                <p:cNvPr id="74" name="Rectangle 73">
                  <a:extLst>
                    <a:ext uri="{FF2B5EF4-FFF2-40B4-BE49-F238E27FC236}">
                      <a16:creationId xmlns:a16="http://schemas.microsoft.com/office/drawing/2014/main" id="{12A90F40-7DAE-639E-AD1B-62730675792C}"/>
                    </a:ext>
                  </a:extLst>
                </p:cNvPr>
                <p:cNvSpPr/>
                <p:nvPr/>
              </p:nvSpPr>
              <p:spPr>
                <a:xfrm>
                  <a:off x="4991324" y="5337200"/>
                  <a:ext cx="1052286" cy="767946"/>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EE7624</a:t>
                  </a:r>
                </a:p>
              </p:txBody>
            </p:sp>
            <p:sp>
              <p:nvSpPr>
                <p:cNvPr id="75" name="Rectangle 74">
                  <a:extLst>
                    <a:ext uri="{FF2B5EF4-FFF2-40B4-BE49-F238E27FC236}">
                      <a16:creationId xmlns:a16="http://schemas.microsoft.com/office/drawing/2014/main" id="{905BEE70-8A73-8FF9-0F09-AD5D157D272E}"/>
                    </a:ext>
                  </a:extLst>
                </p:cNvPr>
                <p:cNvSpPr/>
                <p:nvPr/>
              </p:nvSpPr>
              <p:spPr>
                <a:xfrm>
                  <a:off x="6043610" y="5337200"/>
                  <a:ext cx="1052286" cy="767946"/>
                </a:xfrm>
                <a:prstGeom prst="rect">
                  <a:avLst/>
                </a:prstGeom>
                <a:solidFill>
                  <a:srgbClr val="60EF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60EFCF</a:t>
                  </a:r>
                </a:p>
              </p:txBody>
            </p:sp>
            <p:sp>
              <p:nvSpPr>
                <p:cNvPr id="76" name="Rectangle 75">
                  <a:extLst>
                    <a:ext uri="{FF2B5EF4-FFF2-40B4-BE49-F238E27FC236}">
                      <a16:creationId xmlns:a16="http://schemas.microsoft.com/office/drawing/2014/main" id="{AD903841-9E79-9D84-9A25-A82B4A574F3F}"/>
                    </a:ext>
                  </a:extLst>
                </p:cNvPr>
                <p:cNvSpPr/>
                <p:nvPr/>
              </p:nvSpPr>
              <p:spPr>
                <a:xfrm>
                  <a:off x="7095896" y="5337200"/>
                  <a:ext cx="1052286" cy="767946"/>
                </a:xfrm>
                <a:prstGeom prst="rect">
                  <a:avLst/>
                </a:prstGeom>
                <a:solidFill>
                  <a:srgbClr val="09BA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09BA61</a:t>
                  </a:r>
                </a:p>
              </p:txBody>
            </p:sp>
            <p:sp>
              <p:nvSpPr>
                <p:cNvPr id="97" name="Rectangle 96">
                  <a:extLst>
                    <a:ext uri="{FF2B5EF4-FFF2-40B4-BE49-F238E27FC236}">
                      <a16:creationId xmlns:a16="http://schemas.microsoft.com/office/drawing/2014/main" id="{3153B652-396C-F340-384B-C00800AAB3AC}"/>
                    </a:ext>
                  </a:extLst>
                </p:cNvPr>
                <p:cNvSpPr/>
                <p:nvPr/>
              </p:nvSpPr>
              <p:spPr>
                <a:xfrm>
                  <a:off x="2886752" y="5337200"/>
                  <a:ext cx="1052286" cy="767946"/>
                </a:xfrm>
                <a:prstGeom prst="rect">
                  <a:avLst/>
                </a:prstGeom>
                <a:solidFill>
                  <a:srgbClr val="BA7E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BA7E09</a:t>
                  </a:r>
                </a:p>
              </p:txBody>
            </p:sp>
          </p:grpSp>
        </p:grpSp>
        <p:grpSp>
          <p:nvGrpSpPr>
            <p:cNvPr id="21" name="Group 20">
              <a:extLst>
                <a:ext uri="{FF2B5EF4-FFF2-40B4-BE49-F238E27FC236}">
                  <a16:creationId xmlns:a16="http://schemas.microsoft.com/office/drawing/2014/main" id="{B4AAF1C0-31C4-8CB6-2815-9A7FC807F7B2}"/>
                </a:ext>
              </a:extLst>
            </p:cNvPr>
            <p:cNvGrpSpPr/>
            <p:nvPr/>
          </p:nvGrpSpPr>
          <p:grpSpPr>
            <a:xfrm>
              <a:off x="2036839" y="6090054"/>
              <a:ext cx="6111343" cy="767946"/>
              <a:chOff x="2036839" y="6090055"/>
              <a:chExt cx="6111343" cy="767946"/>
            </a:xfrm>
          </p:grpSpPr>
          <p:sp>
            <p:nvSpPr>
              <p:cNvPr id="123" name="TextBox 122">
                <a:extLst>
                  <a:ext uri="{FF2B5EF4-FFF2-40B4-BE49-F238E27FC236}">
                    <a16:creationId xmlns:a16="http://schemas.microsoft.com/office/drawing/2014/main" id="{63D14080-C93C-0548-A898-DD00F53D9ACB}"/>
                  </a:ext>
                </a:extLst>
              </p:cNvPr>
              <p:cNvSpPr txBox="1"/>
              <p:nvPr/>
            </p:nvSpPr>
            <p:spPr>
              <a:xfrm>
                <a:off x="2036839" y="6289362"/>
                <a:ext cx="84991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Shades</a:t>
                </a:r>
              </a:p>
            </p:txBody>
          </p:sp>
          <p:grpSp>
            <p:nvGrpSpPr>
              <p:cNvPr id="20" name="Group 19">
                <a:extLst>
                  <a:ext uri="{FF2B5EF4-FFF2-40B4-BE49-F238E27FC236}">
                    <a16:creationId xmlns:a16="http://schemas.microsoft.com/office/drawing/2014/main" id="{3FF6DC91-8EC7-033B-FBEE-DFED9A3EDE2F}"/>
                  </a:ext>
                </a:extLst>
              </p:cNvPr>
              <p:cNvGrpSpPr/>
              <p:nvPr/>
            </p:nvGrpSpPr>
            <p:grpSpPr>
              <a:xfrm>
                <a:off x="2886752" y="6090055"/>
                <a:ext cx="5261430" cy="767946"/>
                <a:chOff x="2886752" y="6090055"/>
                <a:chExt cx="5261430" cy="767946"/>
              </a:xfrm>
            </p:grpSpPr>
            <p:sp>
              <p:nvSpPr>
                <p:cNvPr id="79" name="Rectangle 78">
                  <a:extLst>
                    <a:ext uri="{FF2B5EF4-FFF2-40B4-BE49-F238E27FC236}">
                      <a16:creationId xmlns:a16="http://schemas.microsoft.com/office/drawing/2014/main" id="{1639EC5D-E5CB-B060-7417-EA6A0A602BB5}"/>
                    </a:ext>
                  </a:extLst>
                </p:cNvPr>
                <p:cNvSpPr/>
                <p:nvPr/>
              </p:nvSpPr>
              <p:spPr>
                <a:xfrm>
                  <a:off x="3939038" y="6090055"/>
                  <a:ext cx="1052286" cy="767946"/>
                </a:xfrm>
                <a:prstGeom prst="rect">
                  <a:avLst/>
                </a:prstGeom>
                <a:solidFill>
                  <a:srgbClr val="6E36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6E3610</a:t>
                  </a:r>
                </a:p>
              </p:txBody>
            </p:sp>
            <p:sp>
              <p:nvSpPr>
                <p:cNvPr id="80" name="Rectangle 79">
                  <a:extLst>
                    <a:ext uri="{FF2B5EF4-FFF2-40B4-BE49-F238E27FC236}">
                      <a16:creationId xmlns:a16="http://schemas.microsoft.com/office/drawing/2014/main" id="{85B2E76E-C259-EA52-810C-ECEED4BE7CDB}"/>
                    </a:ext>
                  </a:extLst>
                </p:cNvPr>
                <p:cNvSpPr/>
                <p:nvPr/>
              </p:nvSpPr>
              <p:spPr>
                <a:xfrm>
                  <a:off x="4991324" y="6090055"/>
                  <a:ext cx="1052286" cy="767946"/>
                </a:xfrm>
                <a:prstGeom prst="rect">
                  <a:avLst/>
                </a:prstGeom>
                <a:solidFill>
                  <a:srgbClr val="EE7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EE7624</a:t>
                  </a:r>
                </a:p>
              </p:txBody>
            </p:sp>
            <p:sp>
              <p:nvSpPr>
                <p:cNvPr id="81" name="Rectangle 80">
                  <a:extLst>
                    <a:ext uri="{FF2B5EF4-FFF2-40B4-BE49-F238E27FC236}">
                      <a16:creationId xmlns:a16="http://schemas.microsoft.com/office/drawing/2014/main" id="{287E33E5-D49B-E7E9-CCE2-71B3C355E4D2}"/>
                    </a:ext>
                  </a:extLst>
                </p:cNvPr>
                <p:cNvSpPr/>
                <p:nvPr/>
              </p:nvSpPr>
              <p:spPr>
                <a:xfrm>
                  <a:off x="6043610" y="6090055"/>
                  <a:ext cx="1052286" cy="767946"/>
                </a:xfrm>
                <a:prstGeom prst="rect">
                  <a:avLst/>
                </a:prstGeom>
                <a:solidFill>
                  <a:srgbClr val="FA7A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FA7625</a:t>
                  </a:r>
                </a:p>
              </p:txBody>
            </p:sp>
            <p:sp>
              <p:nvSpPr>
                <p:cNvPr id="82" name="Rectangle 81">
                  <a:extLst>
                    <a:ext uri="{FF2B5EF4-FFF2-40B4-BE49-F238E27FC236}">
                      <a16:creationId xmlns:a16="http://schemas.microsoft.com/office/drawing/2014/main" id="{5BBE9A41-8BA1-053C-7449-6E314078194E}"/>
                    </a:ext>
                  </a:extLst>
                </p:cNvPr>
                <p:cNvSpPr/>
                <p:nvPr/>
              </p:nvSpPr>
              <p:spPr>
                <a:xfrm>
                  <a:off x="7095896" y="6090055"/>
                  <a:ext cx="1052286" cy="767946"/>
                </a:xfrm>
                <a:prstGeom prst="rect">
                  <a:avLst/>
                </a:prstGeom>
                <a:solidFill>
                  <a:srgbClr val="D468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D46820</a:t>
                  </a:r>
                </a:p>
              </p:txBody>
            </p:sp>
            <p:sp>
              <p:nvSpPr>
                <p:cNvPr id="98" name="Rectangle 97">
                  <a:extLst>
                    <a:ext uri="{FF2B5EF4-FFF2-40B4-BE49-F238E27FC236}">
                      <a16:creationId xmlns:a16="http://schemas.microsoft.com/office/drawing/2014/main" id="{67D70B6A-DFC7-CC19-CB0E-B861C5CF4652}"/>
                    </a:ext>
                  </a:extLst>
                </p:cNvPr>
                <p:cNvSpPr/>
                <p:nvPr/>
              </p:nvSpPr>
              <p:spPr>
                <a:xfrm>
                  <a:off x="2886752" y="6090055"/>
                  <a:ext cx="1052286" cy="767946"/>
                </a:xfrm>
                <a:prstGeom prst="rect">
                  <a:avLst/>
                </a:prstGeom>
                <a:solidFill>
                  <a:srgbClr val="AD55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782F40"/>
                      </a:solidFill>
                      <a:effectLst/>
                      <a:uLnTx/>
                      <a:uFillTx/>
                      <a:latin typeface="Calibri" panose="020F0502020204030204"/>
                      <a:ea typeface="+mn-ea"/>
                      <a:cs typeface="+mn-cs"/>
                    </a:rPr>
                    <a:t>AD551A</a:t>
                  </a:r>
                </a:p>
              </p:txBody>
            </p:sp>
          </p:grpSp>
        </p:grpSp>
      </p:grpSp>
      <p:sp>
        <p:nvSpPr>
          <p:cNvPr id="28" name="Footer Placeholder 27">
            <a:extLst>
              <a:ext uri="{FF2B5EF4-FFF2-40B4-BE49-F238E27FC236}">
                <a16:creationId xmlns:a16="http://schemas.microsoft.com/office/drawing/2014/main" id="{E98FF8CD-5BC4-6538-D70B-6EAF348761FA}"/>
              </a:ext>
            </a:extLst>
          </p:cNvPr>
          <p:cNvSpPr>
            <a:spLocks noGrp="1"/>
          </p:cNvSpPr>
          <p:nvPr>
            <p:ph type="ftr" sz="quarter" idx="11"/>
          </p:nvPr>
        </p:nvSpPr>
        <p:spPr/>
        <p:txBody>
          <a:bodyPr/>
          <a:lstStyle/>
          <a:p>
            <a:endParaRPr lang="en-US"/>
          </a:p>
        </p:txBody>
      </p:sp>
      <p:sp>
        <p:nvSpPr>
          <p:cNvPr id="29" name="Slide Number Placeholder 28">
            <a:extLst>
              <a:ext uri="{FF2B5EF4-FFF2-40B4-BE49-F238E27FC236}">
                <a16:creationId xmlns:a16="http://schemas.microsoft.com/office/drawing/2014/main" id="{2F716D01-3DF7-68D3-9BE9-1E5FB30D3D77}"/>
              </a:ext>
            </a:extLst>
          </p:cNvPr>
          <p:cNvSpPr>
            <a:spLocks noGrp="1"/>
          </p:cNvSpPr>
          <p:nvPr>
            <p:ph type="sldNum" sz="quarter" idx="12"/>
          </p:nvPr>
        </p:nvSpPr>
        <p:spPr/>
        <p:txBody>
          <a:bodyPr/>
          <a:lstStyle/>
          <a:p>
            <a:fld id="{A5AEF524-62EC-C340-82A1-9F47B6C43E55}" type="slidenum">
              <a:rPr lang="en-US" smtClean="0"/>
              <a:t>28</a:t>
            </a:fld>
            <a:endParaRPr lang="en-US"/>
          </a:p>
        </p:txBody>
      </p:sp>
    </p:spTree>
    <p:extLst>
      <p:ext uri="{BB962C8B-B14F-4D97-AF65-F5344CB8AC3E}">
        <p14:creationId xmlns:p14="http://schemas.microsoft.com/office/powerpoint/2010/main" val="274163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5" name="TextBox 124">
            <a:extLst>
              <a:ext uri="{FF2B5EF4-FFF2-40B4-BE49-F238E27FC236}">
                <a16:creationId xmlns:a16="http://schemas.microsoft.com/office/drawing/2014/main" id="{C34F68ED-1613-0F7B-86EF-4EAFA5F32FD8}"/>
              </a:ext>
            </a:extLst>
          </p:cNvPr>
          <p:cNvSpPr txBox="1"/>
          <p:nvPr/>
        </p:nvSpPr>
        <p:spPr>
          <a:xfrm>
            <a:off x="9564444" y="240337"/>
            <a:ext cx="221320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mn-ea"/>
                <a:cs typeface="+mn-cs"/>
              </a:rPr>
              <a:t>https://color.adobe.com/create/color-wheel</a:t>
            </a:r>
          </a:p>
        </p:txBody>
      </p:sp>
      <p:grpSp>
        <p:nvGrpSpPr>
          <p:cNvPr id="28" name="Group 27">
            <a:extLst>
              <a:ext uri="{FF2B5EF4-FFF2-40B4-BE49-F238E27FC236}">
                <a16:creationId xmlns:a16="http://schemas.microsoft.com/office/drawing/2014/main" id="{8D469A60-07FF-EE0F-A059-BDE038928956}"/>
              </a:ext>
            </a:extLst>
          </p:cNvPr>
          <p:cNvGrpSpPr/>
          <p:nvPr/>
        </p:nvGrpSpPr>
        <p:grpSpPr>
          <a:xfrm>
            <a:off x="0" y="0"/>
            <a:ext cx="8148182" cy="6858000"/>
            <a:chOff x="0" y="0"/>
            <a:chExt cx="8148182" cy="6858000"/>
          </a:xfrm>
        </p:grpSpPr>
        <p:grpSp>
          <p:nvGrpSpPr>
            <p:cNvPr id="5" name="Group 4">
              <a:extLst>
                <a:ext uri="{FF2B5EF4-FFF2-40B4-BE49-F238E27FC236}">
                  <a16:creationId xmlns:a16="http://schemas.microsoft.com/office/drawing/2014/main" id="{909096D4-A5E7-BF15-AD43-3F9C89985487}"/>
                </a:ext>
              </a:extLst>
            </p:cNvPr>
            <p:cNvGrpSpPr/>
            <p:nvPr/>
          </p:nvGrpSpPr>
          <p:grpSpPr>
            <a:xfrm>
              <a:off x="1721048" y="0"/>
              <a:ext cx="6427134" cy="767946"/>
              <a:chOff x="1721048" y="1"/>
              <a:chExt cx="6427134" cy="767946"/>
            </a:xfrm>
          </p:grpSpPr>
          <p:sp>
            <p:nvSpPr>
              <p:cNvPr id="115" name="TextBox 114">
                <a:extLst>
                  <a:ext uri="{FF2B5EF4-FFF2-40B4-BE49-F238E27FC236}">
                    <a16:creationId xmlns:a16="http://schemas.microsoft.com/office/drawing/2014/main" id="{14BFA5C5-2FAE-935D-A421-0E68DBC220C7}"/>
                  </a:ext>
                </a:extLst>
              </p:cNvPr>
              <p:cNvSpPr txBox="1"/>
              <p:nvPr/>
            </p:nvSpPr>
            <p:spPr>
              <a:xfrm>
                <a:off x="1721048" y="199308"/>
                <a:ext cx="1165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Analogous</a:t>
                </a:r>
              </a:p>
            </p:txBody>
          </p:sp>
          <p:grpSp>
            <p:nvGrpSpPr>
              <p:cNvPr id="2" name="Group 1">
                <a:extLst>
                  <a:ext uri="{FF2B5EF4-FFF2-40B4-BE49-F238E27FC236}">
                    <a16:creationId xmlns:a16="http://schemas.microsoft.com/office/drawing/2014/main" id="{41836F03-2ABC-CB33-1846-9DC33028CB35}"/>
                  </a:ext>
                </a:extLst>
              </p:cNvPr>
              <p:cNvGrpSpPr/>
              <p:nvPr/>
            </p:nvGrpSpPr>
            <p:grpSpPr>
              <a:xfrm>
                <a:off x="2886752" y="1"/>
                <a:ext cx="5261430" cy="767946"/>
                <a:chOff x="2886752" y="1"/>
                <a:chExt cx="5261430" cy="767946"/>
              </a:xfrm>
            </p:grpSpPr>
            <p:sp>
              <p:nvSpPr>
                <p:cNvPr id="19" name="Rectangle 18">
                  <a:extLst>
                    <a:ext uri="{FF2B5EF4-FFF2-40B4-BE49-F238E27FC236}">
                      <a16:creationId xmlns:a16="http://schemas.microsoft.com/office/drawing/2014/main" id="{422E79CF-58A1-EC6C-FF9C-B742F463684D}"/>
                    </a:ext>
                  </a:extLst>
                </p:cNvPr>
                <p:cNvSpPr/>
                <p:nvPr/>
              </p:nvSpPr>
              <p:spPr>
                <a:xfrm>
                  <a:off x="2886752" y="1"/>
                  <a:ext cx="1052286" cy="767946"/>
                </a:xfrm>
                <a:prstGeom prst="rect">
                  <a:avLst/>
                </a:prstGeom>
                <a:solidFill>
                  <a:srgbClr val="8541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85412D</a:t>
                  </a:r>
                </a:p>
              </p:txBody>
            </p:sp>
            <p:sp>
              <p:nvSpPr>
                <p:cNvPr id="22" name="Rectangle 21">
                  <a:extLst>
                    <a:ext uri="{FF2B5EF4-FFF2-40B4-BE49-F238E27FC236}">
                      <a16:creationId xmlns:a16="http://schemas.microsoft.com/office/drawing/2014/main" id="{26C2AC74-8A95-AC8C-6EE8-3ECE9E66E761}"/>
                    </a:ext>
                  </a:extLst>
                </p:cNvPr>
                <p:cNvSpPr/>
                <p:nvPr/>
              </p:nvSpPr>
              <p:spPr>
                <a:xfrm>
                  <a:off x="3939038" y="1"/>
                  <a:ext cx="1052286" cy="767946"/>
                </a:xfrm>
                <a:prstGeom prst="rect">
                  <a:avLst/>
                </a:prstGeom>
                <a:solidFill>
                  <a:srgbClr val="8F38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8F3831</a:t>
                  </a:r>
                </a:p>
              </p:txBody>
            </p:sp>
            <p:sp>
              <p:nvSpPr>
                <p:cNvPr id="23" name="Rectangle 22">
                  <a:extLst>
                    <a:ext uri="{FF2B5EF4-FFF2-40B4-BE49-F238E27FC236}">
                      <a16:creationId xmlns:a16="http://schemas.microsoft.com/office/drawing/2014/main" id="{65FBC9A7-2B00-DC28-BC08-56D68695B248}"/>
                    </a:ext>
                  </a:extLst>
                </p:cNvPr>
                <p:cNvSpPr/>
                <p:nvPr/>
              </p:nvSpPr>
              <p:spPr>
                <a:xfrm>
                  <a:off x="4991324" y="1"/>
                  <a:ext cx="1052286" cy="767946"/>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782f40</a:t>
                  </a:r>
                </a:p>
              </p:txBody>
            </p:sp>
            <p:sp>
              <p:nvSpPr>
                <p:cNvPr id="24" name="Rectangle 23">
                  <a:extLst>
                    <a:ext uri="{FF2B5EF4-FFF2-40B4-BE49-F238E27FC236}">
                      <a16:creationId xmlns:a16="http://schemas.microsoft.com/office/drawing/2014/main" id="{6D46F19B-4CFA-9CA2-A0D6-D9531CD7729D}"/>
                    </a:ext>
                  </a:extLst>
                </p:cNvPr>
                <p:cNvSpPr/>
                <p:nvPr/>
              </p:nvSpPr>
              <p:spPr>
                <a:xfrm>
                  <a:off x="6043610" y="1"/>
                  <a:ext cx="1052286" cy="767946"/>
                </a:xfrm>
                <a:prstGeom prst="rect">
                  <a:avLst/>
                </a:prstGeom>
                <a:solidFill>
                  <a:srgbClr val="8F31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8F3176</a:t>
                  </a:r>
                </a:p>
              </p:txBody>
            </p:sp>
            <p:sp>
              <p:nvSpPr>
                <p:cNvPr id="25" name="Rectangle 24">
                  <a:extLst>
                    <a:ext uri="{FF2B5EF4-FFF2-40B4-BE49-F238E27FC236}">
                      <a16:creationId xmlns:a16="http://schemas.microsoft.com/office/drawing/2014/main" id="{B11A9F12-61CA-180B-997D-C292F5B9CC49}"/>
                    </a:ext>
                  </a:extLst>
                </p:cNvPr>
                <p:cNvSpPr/>
                <p:nvPr/>
              </p:nvSpPr>
              <p:spPr>
                <a:xfrm>
                  <a:off x="7095896" y="1"/>
                  <a:ext cx="1052286" cy="767946"/>
                </a:xfrm>
                <a:prstGeom prst="rect">
                  <a:avLst/>
                </a:prstGeom>
                <a:solidFill>
                  <a:srgbClr val="792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792D85</a:t>
                  </a:r>
                </a:p>
              </p:txBody>
            </p:sp>
          </p:grpSp>
        </p:grpSp>
        <p:grpSp>
          <p:nvGrpSpPr>
            <p:cNvPr id="8" name="Group 7">
              <a:extLst>
                <a:ext uri="{FF2B5EF4-FFF2-40B4-BE49-F238E27FC236}">
                  <a16:creationId xmlns:a16="http://schemas.microsoft.com/office/drawing/2014/main" id="{67B5FF9A-3368-B424-5858-7938B14AB3A6}"/>
                </a:ext>
              </a:extLst>
            </p:cNvPr>
            <p:cNvGrpSpPr/>
            <p:nvPr/>
          </p:nvGrpSpPr>
          <p:grpSpPr>
            <a:xfrm>
              <a:off x="1201098" y="761257"/>
              <a:ext cx="6947084" cy="767946"/>
              <a:chOff x="1201098" y="763844"/>
              <a:chExt cx="6947084" cy="767946"/>
            </a:xfrm>
          </p:grpSpPr>
          <p:sp>
            <p:nvSpPr>
              <p:cNvPr id="116" name="TextBox 115">
                <a:extLst>
                  <a:ext uri="{FF2B5EF4-FFF2-40B4-BE49-F238E27FC236}">
                    <a16:creationId xmlns:a16="http://schemas.microsoft.com/office/drawing/2014/main" id="{D2D4BC4F-214F-2A73-33C2-CA8B5872C270}"/>
                  </a:ext>
                </a:extLst>
              </p:cNvPr>
              <p:cNvSpPr txBox="1"/>
              <p:nvPr/>
            </p:nvSpPr>
            <p:spPr>
              <a:xfrm>
                <a:off x="1201098" y="963151"/>
                <a:ext cx="168565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Monochromatic</a:t>
                </a:r>
              </a:p>
            </p:txBody>
          </p:sp>
          <p:grpSp>
            <p:nvGrpSpPr>
              <p:cNvPr id="7" name="Group 6">
                <a:extLst>
                  <a:ext uri="{FF2B5EF4-FFF2-40B4-BE49-F238E27FC236}">
                    <a16:creationId xmlns:a16="http://schemas.microsoft.com/office/drawing/2014/main" id="{FAF946C3-7E36-0100-7007-18624846111D}"/>
                  </a:ext>
                </a:extLst>
              </p:cNvPr>
              <p:cNvGrpSpPr/>
              <p:nvPr/>
            </p:nvGrpSpPr>
            <p:grpSpPr>
              <a:xfrm>
                <a:off x="2886752" y="763844"/>
                <a:ext cx="5261430" cy="767946"/>
                <a:chOff x="2886752" y="763844"/>
                <a:chExt cx="5261430" cy="767946"/>
              </a:xfrm>
            </p:grpSpPr>
            <p:sp>
              <p:nvSpPr>
                <p:cNvPr id="30" name="Rectangle 29">
                  <a:extLst>
                    <a:ext uri="{FF2B5EF4-FFF2-40B4-BE49-F238E27FC236}">
                      <a16:creationId xmlns:a16="http://schemas.microsoft.com/office/drawing/2014/main" id="{542D13F2-163D-5315-9838-97F62F86BE74}"/>
                    </a:ext>
                  </a:extLst>
                </p:cNvPr>
                <p:cNvSpPr/>
                <p:nvPr/>
              </p:nvSpPr>
              <p:spPr>
                <a:xfrm>
                  <a:off x="2886752" y="763844"/>
                  <a:ext cx="1052286" cy="767946"/>
                </a:xfrm>
                <a:prstGeom prst="rect">
                  <a:avLst/>
                </a:prstGeom>
                <a:solidFill>
                  <a:srgbClr val="C44D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C44D69</a:t>
                  </a:r>
                </a:p>
              </p:txBody>
            </p:sp>
            <p:sp>
              <p:nvSpPr>
                <p:cNvPr id="31" name="Rectangle 30">
                  <a:extLst>
                    <a:ext uri="{FF2B5EF4-FFF2-40B4-BE49-F238E27FC236}">
                      <a16:creationId xmlns:a16="http://schemas.microsoft.com/office/drawing/2014/main" id="{BE3CC09A-09C3-1CE9-412B-3DEE678E5662}"/>
                    </a:ext>
                  </a:extLst>
                </p:cNvPr>
                <p:cNvSpPr/>
                <p:nvPr/>
              </p:nvSpPr>
              <p:spPr>
                <a:xfrm>
                  <a:off x="3939038" y="763844"/>
                  <a:ext cx="1052286" cy="767946"/>
                </a:xfrm>
                <a:prstGeom prst="rect">
                  <a:avLst/>
                </a:prstGeom>
                <a:solidFill>
                  <a:srgbClr val="8E6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8E626D</a:t>
                  </a:r>
                </a:p>
              </p:txBody>
            </p:sp>
            <p:sp>
              <p:nvSpPr>
                <p:cNvPr id="32" name="Rectangle 31">
                  <a:extLst>
                    <a:ext uri="{FF2B5EF4-FFF2-40B4-BE49-F238E27FC236}">
                      <a16:creationId xmlns:a16="http://schemas.microsoft.com/office/drawing/2014/main" id="{E9EC3463-D3AA-D951-6EC9-86DFDB3366EF}"/>
                    </a:ext>
                  </a:extLst>
                </p:cNvPr>
                <p:cNvSpPr/>
                <p:nvPr/>
              </p:nvSpPr>
              <p:spPr>
                <a:xfrm>
                  <a:off x="4991324" y="763844"/>
                  <a:ext cx="1052286" cy="767946"/>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782F40</a:t>
                  </a:r>
                </a:p>
              </p:txBody>
            </p:sp>
            <p:sp>
              <p:nvSpPr>
                <p:cNvPr id="33" name="Rectangle 32">
                  <a:extLst>
                    <a:ext uri="{FF2B5EF4-FFF2-40B4-BE49-F238E27FC236}">
                      <a16:creationId xmlns:a16="http://schemas.microsoft.com/office/drawing/2014/main" id="{93CC4C87-D2DB-CEDB-C493-781B3BDE5A81}"/>
                    </a:ext>
                  </a:extLst>
                </p:cNvPr>
                <p:cNvSpPr/>
                <p:nvPr/>
              </p:nvSpPr>
              <p:spPr>
                <a:xfrm>
                  <a:off x="6043610" y="763844"/>
                  <a:ext cx="1052286" cy="767946"/>
                </a:xfrm>
                <a:prstGeom prst="rect">
                  <a:avLst/>
                </a:prstGeom>
                <a:solidFill>
                  <a:srgbClr val="C487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C48796</a:t>
                  </a:r>
                </a:p>
              </p:txBody>
            </p:sp>
            <p:sp>
              <p:nvSpPr>
                <p:cNvPr id="34" name="Rectangle 33">
                  <a:extLst>
                    <a:ext uri="{FF2B5EF4-FFF2-40B4-BE49-F238E27FC236}">
                      <a16:creationId xmlns:a16="http://schemas.microsoft.com/office/drawing/2014/main" id="{558B4E13-0356-8735-9B08-2E31689585B0}"/>
                    </a:ext>
                  </a:extLst>
                </p:cNvPr>
                <p:cNvSpPr/>
                <p:nvPr/>
              </p:nvSpPr>
              <p:spPr>
                <a:xfrm>
                  <a:off x="7095896" y="763844"/>
                  <a:ext cx="1052286" cy="767946"/>
                </a:xfrm>
                <a:prstGeom prst="rect">
                  <a:avLst/>
                </a:prstGeom>
                <a:solidFill>
                  <a:srgbClr val="451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451B25</a:t>
                  </a:r>
                </a:p>
              </p:txBody>
            </p:sp>
          </p:grpSp>
        </p:grpSp>
        <p:grpSp>
          <p:nvGrpSpPr>
            <p:cNvPr id="10" name="Group 9">
              <a:extLst>
                <a:ext uri="{FF2B5EF4-FFF2-40B4-BE49-F238E27FC236}">
                  <a16:creationId xmlns:a16="http://schemas.microsoft.com/office/drawing/2014/main" id="{D205564D-4A0A-9540-D30A-B5225A3BD8EF}"/>
                </a:ext>
              </a:extLst>
            </p:cNvPr>
            <p:cNvGrpSpPr/>
            <p:nvPr/>
          </p:nvGrpSpPr>
          <p:grpSpPr>
            <a:xfrm>
              <a:off x="2238689" y="1522514"/>
              <a:ext cx="5909493" cy="767946"/>
              <a:chOff x="2238689" y="1531790"/>
              <a:chExt cx="5909493" cy="767946"/>
            </a:xfrm>
          </p:grpSpPr>
          <p:sp>
            <p:nvSpPr>
              <p:cNvPr id="117" name="TextBox 116">
                <a:extLst>
                  <a:ext uri="{FF2B5EF4-FFF2-40B4-BE49-F238E27FC236}">
                    <a16:creationId xmlns:a16="http://schemas.microsoft.com/office/drawing/2014/main" id="{6CEB3505-EF58-39F0-ACDA-8C9C8F18D492}"/>
                  </a:ext>
                </a:extLst>
              </p:cNvPr>
              <p:cNvSpPr txBox="1"/>
              <p:nvPr/>
            </p:nvSpPr>
            <p:spPr>
              <a:xfrm>
                <a:off x="2238689" y="1731097"/>
                <a:ext cx="6480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Triad</a:t>
                </a:r>
              </a:p>
            </p:txBody>
          </p:sp>
          <p:grpSp>
            <p:nvGrpSpPr>
              <p:cNvPr id="9" name="Group 8">
                <a:extLst>
                  <a:ext uri="{FF2B5EF4-FFF2-40B4-BE49-F238E27FC236}">
                    <a16:creationId xmlns:a16="http://schemas.microsoft.com/office/drawing/2014/main" id="{16FAFA67-49BC-45C2-1668-FB8EC5792CEC}"/>
                  </a:ext>
                </a:extLst>
              </p:cNvPr>
              <p:cNvGrpSpPr/>
              <p:nvPr/>
            </p:nvGrpSpPr>
            <p:grpSpPr>
              <a:xfrm>
                <a:off x="2886752" y="1531790"/>
                <a:ext cx="5261430" cy="767946"/>
                <a:chOff x="2886752" y="1531790"/>
                <a:chExt cx="5261430" cy="767946"/>
              </a:xfrm>
            </p:grpSpPr>
            <p:sp>
              <p:nvSpPr>
                <p:cNvPr id="42" name="Rectangle 41">
                  <a:extLst>
                    <a:ext uri="{FF2B5EF4-FFF2-40B4-BE49-F238E27FC236}">
                      <a16:creationId xmlns:a16="http://schemas.microsoft.com/office/drawing/2014/main" id="{239CE36C-F277-731B-962D-A2051F0450B7}"/>
                    </a:ext>
                  </a:extLst>
                </p:cNvPr>
                <p:cNvSpPr/>
                <p:nvPr/>
              </p:nvSpPr>
              <p:spPr>
                <a:xfrm>
                  <a:off x="2886752" y="1531790"/>
                  <a:ext cx="1052286" cy="767946"/>
                </a:xfrm>
                <a:prstGeom prst="rect">
                  <a:avLst/>
                </a:prstGeom>
                <a:solidFill>
                  <a:srgbClr val="C43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C43959</a:t>
                  </a:r>
                </a:p>
              </p:txBody>
            </p:sp>
            <p:sp>
              <p:nvSpPr>
                <p:cNvPr id="43" name="Rectangle 42">
                  <a:extLst>
                    <a:ext uri="{FF2B5EF4-FFF2-40B4-BE49-F238E27FC236}">
                      <a16:creationId xmlns:a16="http://schemas.microsoft.com/office/drawing/2014/main" id="{A98560AF-4B6D-504B-5AF1-A0454B2F8EC1}"/>
                    </a:ext>
                  </a:extLst>
                </p:cNvPr>
                <p:cNvSpPr/>
                <p:nvPr/>
              </p:nvSpPr>
              <p:spPr>
                <a:xfrm>
                  <a:off x="3939038" y="1531790"/>
                  <a:ext cx="1052286" cy="767946"/>
                </a:xfrm>
                <a:prstGeom prst="rect">
                  <a:avLst/>
                </a:prstGeom>
                <a:solidFill>
                  <a:srgbClr val="787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78743B</a:t>
                  </a:r>
                </a:p>
              </p:txBody>
            </p:sp>
            <p:sp>
              <p:nvSpPr>
                <p:cNvPr id="44" name="Rectangle 43">
                  <a:extLst>
                    <a:ext uri="{FF2B5EF4-FFF2-40B4-BE49-F238E27FC236}">
                      <a16:creationId xmlns:a16="http://schemas.microsoft.com/office/drawing/2014/main" id="{D5EC028D-4CF2-64AE-C869-CFF011DFABDF}"/>
                    </a:ext>
                  </a:extLst>
                </p:cNvPr>
                <p:cNvSpPr/>
                <p:nvPr/>
              </p:nvSpPr>
              <p:spPr>
                <a:xfrm>
                  <a:off x="4991324" y="1531790"/>
                  <a:ext cx="1052286" cy="767946"/>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782F40</a:t>
                  </a:r>
                </a:p>
              </p:txBody>
            </p:sp>
            <p:sp>
              <p:nvSpPr>
                <p:cNvPr id="45" name="Rectangle 44">
                  <a:extLst>
                    <a:ext uri="{FF2B5EF4-FFF2-40B4-BE49-F238E27FC236}">
                      <a16:creationId xmlns:a16="http://schemas.microsoft.com/office/drawing/2014/main" id="{A1E39E68-FAC4-AB54-A9EE-7D55688B0657}"/>
                    </a:ext>
                  </a:extLst>
                </p:cNvPr>
                <p:cNvSpPr/>
                <p:nvPr/>
              </p:nvSpPr>
              <p:spPr>
                <a:xfrm>
                  <a:off x="6043610" y="1531790"/>
                  <a:ext cx="1052286" cy="767946"/>
                </a:xfrm>
                <a:prstGeom prst="rect">
                  <a:avLst/>
                </a:prstGeom>
                <a:solidFill>
                  <a:srgbClr val="2361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236178</a:t>
                  </a:r>
                </a:p>
              </p:txBody>
            </p:sp>
            <p:sp>
              <p:nvSpPr>
                <p:cNvPr id="46" name="Rectangle 45">
                  <a:extLst>
                    <a:ext uri="{FF2B5EF4-FFF2-40B4-BE49-F238E27FC236}">
                      <a16:creationId xmlns:a16="http://schemas.microsoft.com/office/drawing/2014/main" id="{8680356A-CF22-0645-A7CB-AFA7A7EF77BA}"/>
                    </a:ext>
                  </a:extLst>
                </p:cNvPr>
                <p:cNvSpPr/>
                <p:nvPr/>
              </p:nvSpPr>
              <p:spPr>
                <a:xfrm>
                  <a:off x="7095896" y="1531790"/>
                  <a:ext cx="1052286" cy="767946"/>
                </a:xfrm>
                <a:prstGeom prst="rect">
                  <a:avLst/>
                </a:prstGeom>
                <a:solidFill>
                  <a:srgbClr val="43A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43A2C4</a:t>
                  </a:r>
                </a:p>
              </p:txBody>
            </p:sp>
          </p:grpSp>
        </p:grpSp>
        <p:grpSp>
          <p:nvGrpSpPr>
            <p:cNvPr id="12" name="Group 11">
              <a:extLst>
                <a:ext uri="{FF2B5EF4-FFF2-40B4-BE49-F238E27FC236}">
                  <a16:creationId xmlns:a16="http://schemas.microsoft.com/office/drawing/2014/main" id="{3426F480-F281-DD4C-3183-6DB618B709D2}"/>
                </a:ext>
              </a:extLst>
            </p:cNvPr>
            <p:cNvGrpSpPr/>
            <p:nvPr/>
          </p:nvGrpSpPr>
          <p:grpSpPr>
            <a:xfrm>
              <a:off x="1192634" y="2283771"/>
              <a:ext cx="6955548" cy="767946"/>
              <a:chOff x="1192634" y="2299169"/>
              <a:chExt cx="6955548" cy="767946"/>
            </a:xfrm>
          </p:grpSpPr>
          <p:sp>
            <p:nvSpPr>
              <p:cNvPr id="118" name="TextBox 117">
                <a:extLst>
                  <a:ext uri="{FF2B5EF4-FFF2-40B4-BE49-F238E27FC236}">
                    <a16:creationId xmlns:a16="http://schemas.microsoft.com/office/drawing/2014/main" id="{B828E763-8A23-2CB9-8615-0C5780CC8C20}"/>
                  </a:ext>
                </a:extLst>
              </p:cNvPr>
              <p:cNvSpPr txBox="1"/>
              <p:nvPr/>
            </p:nvSpPr>
            <p:spPr>
              <a:xfrm>
                <a:off x="1192634" y="2498476"/>
                <a:ext cx="172021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solidFill>
                    <a:effectLst/>
                    <a:uLnTx/>
                    <a:uFillTx/>
                    <a:latin typeface="Calibri" panose="020F0502020204030204"/>
                    <a:ea typeface="+mn-ea"/>
                    <a:cs typeface="+mn-cs"/>
                  </a:rPr>
                  <a:t>Complementary</a:t>
                </a:r>
              </a:p>
            </p:txBody>
          </p:sp>
          <p:grpSp>
            <p:nvGrpSpPr>
              <p:cNvPr id="11" name="Group 10">
                <a:extLst>
                  <a:ext uri="{FF2B5EF4-FFF2-40B4-BE49-F238E27FC236}">
                    <a16:creationId xmlns:a16="http://schemas.microsoft.com/office/drawing/2014/main" id="{51D05FAE-ED27-9BE9-277C-4CB23B8FDC93}"/>
                  </a:ext>
                </a:extLst>
              </p:cNvPr>
              <p:cNvGrpSpPr/>
              <p:nvPr/>
            </p:nvGrpSpPr>
            <p:grpSpPr>
              <a:xfrm>
                <a:off x="2886752" y="2299169"/>
                <a:ext cx="5261430" cy="767946"/>
                <a:chOff x="2886752" y="2299169"/>
                <a:chExt cx="5261430" cy="767946"/>
              </a:xfrm>
            </p:grpSpPr>
            <p:sp>
              <p:nvSpPr>
                <p:cNvPr id="49" name="Rectangle 48">
                  <a:extLst>
                    <a:ext uri="{FF2B5EF4-FFF2-40B4-BE49-F238E27FC236}">
                      <a16:creationId xmlns:a16="http://schemas.microsoft.com/office/drawing/2014/main" id="{801CED30-915B-04BC-85D6-7E6B677501B4}"/>
                    </a:ext>
                  </a:extLst>
                </p:cNvPr>
                <p:cNvSpPr/>
                <p:nvPr/>
              </p:nvSpPr>
              <p:spPr>
                <a:xfrm>
                  <a:off x="3939038" y="2299169"/>
                  <a:ext cx="1052286" cy="767946"/>
                </a:xfrm>
                <a:prstGeom prst="rect">
                  <a:avLst/>
                </a:prstGeom>
                <a:solidFill>
                  <a:srgbClr val="C46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C46078</a:t>
                  </a:r>
                </a:p>
              </p:txBody>
            </p:sp>
            <p:sp>
              <p:nvSpPr>
                <p:cNvPr id="50" name="Rectangle 49">
                  <a:extLst>
                    <a:ext uri="{FF2B5EF4-FFF2-40B4-BE49-F238E27FC236}">
                      <a16:creationId xmlns:a16="http://schemas.microsoft.com/office/drawing/2014/main" id="{6235CE92-CF71-F670-0CD9-7E789DF3C60E}"/>
                    </a:ext>
                  </a:extLst>
                </p:cNvPr>
                <p:cNvSpPr/>
                <p:nvPr/>
              </p:nvSpPr>
              <p:spPr>
                <a:xfrm>
                  <a:off x="4991324" y="2299169"/>
                  <a:ext cx="1052286" cy="767946"/>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782F40</a:t>
                  </a:r>
                </a:p>
              </p:txBody>
            </p:sp>
            <p:sp>
              <p:nvSpPr>
                <p:cNvPr id="51" name="Rectangle 50">
                  <a:extLst>
                    <a:ext uri="{FF2B5EF4-FFF2-40B4-BE49-F238E27FC236}">
                      <a16:creationId xmlns:a16="http://schemas.microsoft.com/office/drawing/2014/main" id="{3AEA1738-CEB5-F607-D707-6D6AC15910DF}"/>
                    </a:ext>
                  </a:extLst>
                </p:cNvPr>
                <p:cNvSpPr/>
                <p:nvPr/>
              </p:nvSpPr>
              <p:spPr>
                <a:xfrm>
                  <a:off x="6043610" y="2299169"/>
                  <a:ext cx="1052286" cy="767946"/>
                </a:xfrm>
                <a:prstGeom prst="rect">
                  <a:avLst/>
                </a:prstGeom>
                <a:solidFill>
                  <a:srgbClr val="25C4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25C43D</a:t>
                  </a:r>
                </a:p>
              </p:txBody>
            </p:sp>
            <p:sp>
              <p:nvSpPr>
                <p:cNvPr id="52" name="Rectangle 51">
                  <a:extLst>
                    <a:ext uri="{FF2B5EF4-FFF2-40B4-BE49-F238E27FC236}">
                      <a16:creationId xmlns:a16="http://schemas.microsoft.com/office/drawing/2014/main" id="{C98CF6F2-4CD4-3C47-3470-FBDB623679B4}"/>
                    </a:ext>
                  </a:extLst>
                </p:cNvPr>
                <p:cNvSpPr/>
                <p:nvPr/>
              </p:nvSpPr>
              <p:spPr>
                <a:xfrm>
                  <a:off x="7095896" y="2299169"/>
                  <a:ext cx="1052286" cy="767946"/>
                </a:xfrm>
                <a:prstGeom prst="rect">
                  <a:avLst/>
                </a:prstGeom>
                <a:solidFill>
                  <a:srgbClr val="2F78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2F783A</a:t>
                  </a:r>
                </a:p>
              </p:txBody>
            </p:sp>
            <p:sp>
              <p:nvSpPr>
                <p:cNvPr id="94" name="Rectangle 93">
                  <a:extLst>
                    <a:ext uri="{FF2B5EF4-FFF2-40B4-BE49-F238E27FC236}">
                      <a16:creationId xmlns:a16="http://schemas.microsoft.com/office/drawing/2014/main" id="{CFED2EA6-30C8-8A1E-85E6-4BEED9AA074C}"/>
                    </a:ext>
                  </a:extLst>
                </p:cNvPr>
                <p:cNvSpPr/>
                <p:nvPr/>
              </p:nvSpPr>
              <p:spPr>
                <a:xfrm>
                  <a:off x="2886752" y="2299169"/>
                  <a:ext cx="1052286" cy="767946"/>
                </a:xfrm>
                <a:prstGeom prst="rect">
                  <a:avLst/>
                </a:prstGeom>
                <a:solidFill>
                  <a:srgbClr val="C43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C43959</a:t>
                  </a:r>
                </a:p>
              </p:txBody>
            </p:sp>
          </p:grpSp>
        </p:grpSp>
        <p:grpSp>
          <p:nvGrpSpPr>
            <p:cNvPr id="14" name="Group 13">
              <a:extLst>
                <a:ext uri="{FF2B5EF4-FFF2-40B4-BE49-F238E27FC236}">
                  <a16:creationId xmlns:a16="http://schemas.microsoft.com/office/drawing/2014/main" id="{1D9C7F35-E09F-943A-91B2-EA39FC8CABAF}"/>
                </a:ext>
              </a:extLst>
            </p:cNvPr>
            <p:cNvGrpSpPr/>
            <p:nvPr/>
          </p:nvGrpSpPr>
          <p:grpSpPr>
            <a:xfrm>
              <a:off x="729367" y="3045028"/>
              <a:ext cx="7418815" cy="767946"/>
              <a:chOff x="729367" y="3065330"/>
              <a:chExt cx="7418815" cy="767946"/>
            </a:xfrm>
          </p:grpSpPr>
          <p:sp>
            <p:nvSpPr>
              <p:cNvPr id="119" name="TextBox 118">
                <a:extLst>
                  <a:ext uri="{FF2B5EF4-FFF2-40B4-BE49-F238E27FC236}">
                    <a16:creationId xmlns:a16="http://schemas.microsoft.com/office/drawing/2014/main" id="{462012B4-B3CE-6F49-9EED-C68626548D15}"/>
                  </a:ext>
                </a:extLst>
              </p:cNvPr>
              <p:cNvSpPr txBox="1"/>
              <p:nvPr/>
            </p:nvSpPr>
            <p:spPr>
              <a:xfrm>
                <a:off x="729367" y="3264637"/>
                <a:ext cx="219790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solidFill>
                    <a:effectLst/>
                    <a:uLnTx/>
                    <a:uFillTx/>
                    <a:latin typeface="Calibri" panose="020F0502020204030204"/>
                    <a:ea typeface="+mn-ea"/>
                    <a:cs typeface="+mn-cs"/>
                  </a:rPr>
                  <a:t>Split Complementary</a:t>
                </a:r>
              </a:p>
            </p:txBody>
          </p:sp>
          <p:grpSp>
            <p:nvGrpSpPr>
              <p:cNvPr id="13" name="Group 12">
                <a:extLst>
                  <a:ext uri="{FF2B5EF4-FFF2-40B4-BE49-F238E27FC236}">
                    <a16:creationId xmlns:a16="http://schemas.microsoft.com/office/drawing/2014/main" id="{DF5556BE-71E5-0350-BB45-8081C18D1722}"/>
                  </a:ext>
                </a:extLst>
              </p:cNvPr>
              <p:cNvGrpSpPr/>
              <p:nvPr/>
            </p:nvGrpSpPr>
            <p:grpSpPr>
              <a:xfrm>
                <a:off x="2886752" y="3065330"/>
                <a:ext cx="5261430" cy="767946"/>
                <a:chOff x="2886752" y="3065330"/>
                <a:chExt cx="5261430" cy="767946"/>
              </a:xfrm>
            </p:grpSpPr>
            <p:sp>
              <p:nvSpPr>
                <p:cNvPr id="54" name="Rectangle 53">
                  <a:extLst>
                    <a:ext uri="{FF2B5EF4-FFF2-40B4-BE49-F238E27FC236}">
                      <a16:creationId xmlns:a16="http://schemas.microsoft.com/office/drawing/2014/main" id="{38B73863-66CB-82FC-3DA2-4463B394E8D0}"/>
                    </a:ext>
                  </a:extLst>
                </p:cNvPr>
                <p:cNvSpPr/>
                <p:nvPr/>
              </p:nvSpPr>
              <p:spPr>
                <a:xfrm>
                  <a:off x="2886752" y="3065330"/>
                  <a:ext cx="1052286" cy="767946"/>
                </a:xfrm>
                <a:prstGeom prst="rect">
                  <a:avLst/>
                </a:prstGeom>
                <a:solidFill>
                  <a:srgbClr val="93C4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93C460</a:t>
                  </a:r>
                </a:p>
              </p:txBody>
            </p:sp>
            <p:sp>
              <p:nvSpPr>
                <p:cNvPr id="55" name="Rectangle 54">
                  <a:extLst>
                    <a:ext uri="{FF2B5EF4-FFF2-40B4-BE49-F238E27FC236}">
                      <a16:creationId xmlns:a16="http://schemas.microsoft.com/office/drawing/2014/main" id="{5CE756CE-796E-9693-955C-800C364EB02B}"/>
                    </a:ext>
                  </a:extLst>
                </p:cNvPr>
                <p:cNvSpPr/>
                <p:nvPr/>
              </p:nvSpPr>
              <p:spPr>
                <a:xfrm>
                  <a:off x="3939038" y="3065330"/>
                  <a:ext cx="1052286" cy="767946"/>
                </a:xfrm>
                <a:prstGeom prst="rect">
                  <a:avLst/>
                </a:prstGeom>
                <a:solidFill>
                  <a:srgbClr val="577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577835</a:t>
                  </a:r>
                </a:p>
              </p:txBody>
            </p:sp>
            <p:sp>
              <p:nvSpPr>
                <p:cNvPr id="56" name="Rectangle 55">
                  <a:extLst>
                    <a:ext uri="{FF2B5EF4-FFF2-40B4-BE49-F238E27FC236}">
                      <a16:creationId xmlns:a16="http://schemas.microsoft.com/office/drawing/2014/main" id="{20280337-4A30-1966-1B8E-18C813414030}"/>
                    </a:ext>
                  </a:extLst>
                </p:cNvPr>
                <p:cNvSpPr/>
                <p:nvPr/>
              </p:nvSpPr>
              <p:spPr>
                <a:xfrm>
                  <a:off x="4991324" y="3065330"/>
                  <a:ext cx="1052286" cy="767946"/>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782F40</a:t>
                  </a:r>
                </a:p>
              </p:txBody>
            </p:sp>
            <p:sp>
              <p:nvSpPr>
                <p:cNvPr id="57" name="Rectangle 56">
                  <a:extLst>
                    <a:ext uri="{FF2B5EF4-FFF2-40B4-BE49-F238E27FC236}">
                      <a16:creationId xmlns:a16="http://schemas.microsoft.com/office/drawing/2014/main" id="{BEFF8599-24AB-DBDE-B6FE-6804F6BF60FE}"/>
                    </a:ext>
                  </a:extLst>
                </p:cNvPr>
                <p:cNvSpPr/>
                <p:nvPr/>
              </p:nvSpPr>
              <p:spPr>
                <a:xfrm>
                  <a:off x="6043610" y="3065330"/>
                  <a:ext cx="1052286" cy="767946"/>
                </a:xfrm>
                <a:prstGeom prst="rect">
                  <a:avLst/>
                </a:prstGeom>
                <a:solidFill>
                  <a:srgbClr val="39C4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39C49D</a:t>
                  </a:r>
                </a:p>
              </p:txBody>
            </p:sp>
            <p:sp>
              <p:nvSpPr>
                <p:cNvPr id="58" name="Rectangle 57">
                  <a:extLst>
                    <a:ext uri="{FF2B5EF4-FFF2-40B4-BE49-F238E27FC236}">
                      <a16:creationId xmlns:a16="http://schemas.microsoft.com/office/drawing/2014/main" id="{4E87E25F-095F-A411-7601-AB7D58773E43}"/>
                    </a:ext>
                  </a:extLst>
                </p:cNvPr>
                <p:cNvSpPr/>
                <p:nvPr/>
              </p:nvSpPr>
              <p:spPr>
                <a:xfrm>
                  <a:off x="7095896" y="3065330"/>
                  <a:ext cx="1052286" cy="767946"/>
                </a:xfrm>
                <a:prstGeom prst="rect">
                  <a:avLst/>
                </a:prstGeom>
                <a:solidFill>
                  <a:srgbClr val="2978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297861</a:t>
                  </a:r>
                </a:p>
              </p:txBody>
            </p:sp>
          </p:grpSp>
        </p:grpSp>
        <p:grpSp>
          <p:nvGrpSpPr>
            <p:cNvPr id="16" name="Group 15">
              <a:extLst>
                <a:ext uri="{FF2B5EF4-FFF2-40B4-BE49-F238E27FC236}">
                  <a16:creationId xmlns:a16="http://schemas.microsoft.com/office/drawing/2014/main" id="{17EE51AD-7BF0-F187-9432-CF64BF0C805D}"/>
                </a:ext>
              </a:extLst>
            </p:cNvPr>
            <p:cNvGrpSpPr/>
            <p:nvPr/>
          </p:nvGrpSpPr>
          <p:grpSpPr>
            <a:xfrm>
              <a:off x="0" y="3806285"/>
              <a:ext cx="8148182" cy="767946"/>
              <a:chOff x="0" y="3818185"/>
              <a:chExt cx="8148182" cy="767946"/>
            </a:xfrm>
          </p:grpSpPr>
          <p:sp>
            <p:nvSpPr>
              <p:cNvPr id="120" name="TextBox 119">
                <a:extLst>
                  <a:ext uri="{FF2B5EF4-FFF2-40B4-BE49-F238E27FC236}">
                    <a16:creationId xmlns:a16="http://schemas.microsoft.com/office/drawing/2014/main" id="{8E75E6D6-3F81-DB00-AA8D-9A0B5659E7E1}"/>
                  </a:ext>
                </a:extLst>
              </p:cNvPr>
              <p:cNvSpPr txBox="1"/>
              <p:nvPr/>
            </p:nvSpPr>
            <p:spPr>
              <a:xfrm>
                <a:off x="0" y="4017492"/>
                <a:ext cx="288675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Double Split Complementary</a:t>
                </a:r>
              </a:p>
            </p:txBody>
          </p:sp>
          <p:grpSp>
            <p:nvGrpSpPr>
              <p:cNvPr id="15" name="Group 14">
                <a:extLst>
                  <a:ext uri="{FF2B5EF4-FFF2-40B4-BE49-F238E27FC236}">
                    <a16:creationId xmlns:a16="http://schemas.microsoft.com/office/drawing/2014/main" id="{502656E8-6F0F-E6A6-6B7B-FA03CC92A000}"/>
                  </a:ext>
                </a:extLst>
              </p:cNvPr>
              <p:cNvGrpSpPr/>
              <p:nvPr/>
            </p:nvGrpSpPr>
            <p:grpSpPr>
              <a:xfrm>
                <a:off x="2886752" y="3818185"/>
                <a:ext cx="5261430" cy="767946"/>
                <a:chOff x="2886752" y="3818185"/>
                <a:chExt cx="5261430" cy="767946"/>
              </a:xfrm>
            </p:grpSpPr>
            <p:sp>
              <p:nvSpPr>
                <p:cNvPr id="61" name="Rectangle 60">
                  <a:extLst>
                    <a:ext uri="{FF2B5EF4-FFF2-40B4-BE49-F238E27FC236}">
                      <a16:creationId xmlns:a16="http://schemas.microsoft.com/office/drawing/2014/main" id="{B67F18CE-C55F-FF2D-E5DB-F49026C6FED6}"/>
                    </a:ext>
                  </a:extLst>
                </p:cNvPr>
                <p:cNvSpPr/>
                <p:nvPr/>
              </p:nvSpPr>
              <p:spPr>
                <a:xfrm>
                  <a:off x="3939038" y="3818185"/>
                  <a:ext cx="1052286" cy="767946"/>
                </a:xfrm>
                <a:prstGeom prst="rect">
                  <a:avLst/>
                </a:prstGeom>
                <a:solidFill>
                  <a:srgbClr val="5A78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5A783B</a:t>
                  </a:r>
                </a:p>
              </p:txBody>
            </p:sp>
            <p:sp>
              <p:nvSpPr>
                <p:cNvPr id="62" name="Rectangle 61">
                  <a:extLst>
                    <a:ext uri="{FF2B5EF4-FFF2-40B4-BE49-F238E27FC236}">
                      <a16:creationId xmlns:a16="http://schemas.microsoft.com/office/drawing/2014/main" id="{346DDAC6-9195-BE23-CE16-61230EDC1F4E}"/>
                    </a:ext>
                  </a:extLst>
                </p:cNvPr>
                <p:cNvSpPr/>
                <p:nvPr/>
              </p:nvSpPr>
              <p:spPr>
                <a:xfrm>
                  <a:off x="4991324" y="3818185"/>
                  <a:ext cx="1052286" cy="767946"/>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782F40</a:t>
                  </a:r>
                </a:p>
              </p:txBody>
            </p:sp>
            <p:sp>
              <p:nvSpPr>
                <p:cNvPr id="63" name="Rectangle 62">
                  <a:extLst>
                    <a:ext uri="{FF2B5EF4-FFF2-40B4-BE49-F238E27FC236}">
                      <a16:creationId xmlns:a16="http://schemas.microsoft.com/office/drawing/2014/main" id="{AF642DED-B07F-625C-A094-D8F92646B737}"/>
                    </a:ext>
                  </a:extLst>
                </p:cNvPr>
                <p:cNvSpPr/>
                <p:nvPr/>
              </p:nvSpPr>
              <p:spPr>
                <a:xfrm>
                  <a:off x="6043610" y="3818185"/>
                  <a:ext cx="1052286" cy="767946"/>
                </a:xfrm>
                <a:prstGeom prst="rect">
                  <a:avLst/>
                </a:prstGeom>
                <a:solidFill>
                  <a:srgbClr val="237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237860</a:t>
                  </a:r>
                </a:p>
              </p:txBody>
            </p:sp>
            <p:sp>
              <p:nvSpPr>
                <p:cNvPr id="64" name="Rectangle 63">
                  <a:extLst>
                    <a:ext uri="{FF2B5EF4-FFF2-40B4-BE49-F238E27FC236}">
                      <a16:creationId xmlns:a16="http://schemas.microsoft.com/office/drawing/2014/main" id="{26C79B70-1976-D9BB-8CBA-91CBA1C8E423}"/>
                    </a:ext>
                  </a:extLst>
                </p:cNvPr>
                <p:cNvSpPr/>
                <p:nvPr/>
              </p:nvSpPr>
              <p:spPr>
                <a:xfrm>
                  <a:off x="7095896" y="3818185"/>
                  <a:ext cx="1052286" cy="767946"/>
                </a:xfrm>
                <a:prstGeom prst="rect">
                  <a:avLst/>
                </a:prstGeom>
                <a:solidFill>
                  <a:srgbClr val="6E29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6E2978</a:t>
                  </a:r>
                </a:p>
              </p:txBody>
            </p:sp>
            <p:sp>
              <p:nvSpPr>
                <p:cNvPr id="95" name="Rectangle 94">
                  <a:extLst>
                    <a:ext uri="{FF2B5EF4-FFF2-40B4-BE49-F238E27FC236}">
                      <a16:creationId xmlns:a16="http://schemas.microsoft.com/office/drawing/2014/main" id="{09F91947-0CFD-E4D1-9457-37A0EF147D58}"/>
                    </a:ext>
                  </a:extLst>
                </p:cNvPr>
                <p:cNvSpPr/>
                <p:nvPr/>
              </p:nvSpPr>
              <p:spPr>
                <a:xfrm>
                  <a:off x="2886752" y="3818185"/>
                  <a:ext cx="1052286" cy="767946"/>
                </a:xfrm>
                <a:prstGeom prst="rect">
                  <a:avLst/>
                </a:prstGeom>
                <a:solidFill>
                  <a:srgbClr val="7844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784435</a:t>
                  </a:r>
                </a:p>
              </p:txBody>
            </p:sp>
          </p:grpSp>
        </p:grpSp>
        <p:grpSp>
          <p:nvGrpSpPr>
            <p:cNvPr id="18" name="Group 17">
              <a:extLst>
                <a:ext uri="{FF2B5EF4-FFF2-40B4-BE49-F238E27FC236}">
                  <a16:creationId xmlns:a16="http://schemas.microsoft.com/office/drawing/2014/main" id="{C355F1CD-E3FD-776D-2F8E-7F21A58C68D7}"/>
                </a:ext>
              </a:extLst>
            </p:cNvPr>
            <p:cNvGrpSpPr/>
            <p:nvPr/>
          </p:nvGrpSpPr>
          <p:grpSpPr>
            <a:xfrm>
              <a:off x="2049472" y="4567542"/>
              <a:ext cx="6098710" cy="767946"/>
              <a:chOff x="2049472" y="4584346"/>
              <a:chExt cx="6098710" cy="767946"/>
            </a:xfrm>
          </p:grpSpPr>
          <p:sp>
            <p:nvSpPr>
              <p:cNvPr id="121" name="TextBox 120">
                <a:extLst>
                  <a:ext uri="{FF2B5EF4-FFF2-40B4-BE49-F238E27FC236}">
                    <a16:creationId xmlns:a16="http://schemas.microsoft.com/office/drawing/2014/main" id="{054E64A9-15FF-9729-B4F1-63A52F758AC1}"/>
                  </a:ext>
                </a:extLst>
              </p:cNvPr>
              <p:cNvSpPr txBox="1"/>
              <p:nvPr/>
            </p:nvSpPr>
            <p:spPr>
              <a:xfrm>
                <a:off x="2049472" y="4783653"/>
                <a:ext cx="83728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Square</a:t>
                </a:r>
              </a:p>
            </p:txBody>
          </p:sp>
          <p:grpSp>
            <p:nvGrpSpPr>
              <p:cNvPr id="17" name="Group 16">
                <a:extLst>
                  <a:ext uri="{FF2B5EF4-FFF2-40B4-BE49-F238E27FC236}">
                    <a16:creationId xmlns:a16="http://schemas.microsoft.com/office/drawing/2014/main" id="{2D18D542-A96E-1C03-3451-9696D8BFB24C}"/>
                  </a:ext>
                </a:extLst>
              </p:cNvPr>
              <p:cNvGrpSpPr/>
              <p:nvPr/>
            </p:nvGrpSpPr>
            <p:grpSpPr>
              <a:xfrm>
                <a:off x="2886752" y="4584346"/>
                <a:ext cx="5261430" cy="767946"/>
                <a:chOff x="2886752" y="4584346"/>
                <a:chExt cx="5261430" cy="767946"/>
              </a:xfrm>
            </p:grpSpPr>
            <p:sp>
              <p:nvSpPr>
                <p:cNvPr id="67" name="Rectangle 66">
                  <a:extLst>
                    <a:ext uri="{FF2B5EF4-FFF2-40B4-BE49-F238E27FC236}">
                      <a16:creationId xmlns:a16="http://schemas.microsoft.com/office/drawing/2014/main" id="{B5FF6850-35BC-9F53-E66E-B30F113E8A29}"/>
                    </a:ext>
                  </a:extLst>
                </p:cNvPr>
                <p:cNvSpPr/>
                <p:nvPr/>
              </p:nvSpPr>
              <p:spPr>
                <a:xfrm>
                  <a:off x="3939038" y="4584346"/>
                  <a:ext cx="1052286" cy="767946"/>
                </a:xfrm>
                <a:prstGeom prst="rect">
                  <a:avLst/>
                </a:prstGeom>
                <a:solidFill>
                  <a:srgbClr val="7868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78683b</a:t>
                  </a:r>
                </a:p>
              </p:txBody>
            </p:sp>
            <p:sp>
              <p:nvSpPr>
                <p:cNvPr id="68" name="Rectangle 67">
                  <a:extLst>
                    <a:ext uri="{FF2B5EF4-FFF2-40B4-BE49-F238E27FC236}">
                      <a16:creationId xmlns:a16="http://schemas.microsoft.com/office/drawing/2014/main" id="{765DB685-AE86-0B5C-5F0E-14A7F2B1F26C}"/>
                    </a:ext>
                  </a:extLst>
                </p:cNvPr>
                <p:cNvSpPr/>
                <p:nvPr/>
              </p:nvSpPr>
              <p:spPr>
                <a:xfrm>
                  <a:off x="4991324" y="4584346"/>
                  <a:ext cx="1052286" cy="767946"/>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782F40</a:t>
                  </a:r>
                </a:p>
              </p:txBody>
            </p:sp>
            <p:sp>
              <p:nvSpPr>
                <p:cNvPr id="69" name="Rectangle 68">
                  <a:extLst>
                    <a:ext uri="{FF2B5EF4-FFF2-40B4-BE49-F238E27FC236}">
                      <a16:creationId xmlns:a16="http://schemas.microsoft.com/office/drawing/2014/main" id="{FB6FB35B-07D8-D25B-6A67-F66366281703}"/>
                    </a:ext>
                  </a:extLst>
                </p:cNvPr>
                <p:cNvSpPr/>
                <p:nvPr/>
              </p:nvSpPr>
              <p:spPr>
                <a:xfrm>
                  <a:off x="6043610" y="4584346"/>
                  <a:ext cx="1052286" cy="767946"/>
                </a:xfrm>
                <a:prstGeom prst="rect">
                  <a:avLst/>
                </a:prstGeom>
                <a:solidFill>
                  <a:srgbClr val="2378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237830</a:t>
                  </a:r>
                </a:p>
              </p:txBody>
            </p:sp>
            <p:sp>
              <p:nvSpPr>
                <p:cNvPr id="70" name="Rectangle 69">
                  <a:extLst>
                    <a:ext uri="{FF2B5EF4-FFF2-40B4-BE49-F238E27FC236}">
                      <a16:creationId xmlns:a16="http://schemas.microsoft.com/office/drawing/2014/main" id="{539D7C4B-49EA-095B-DE60-0AD84F2C7B96}"/>
                    </a:ext>
                  </a:extLst>
                </p:cNvPr>
                <p:cNvSpPr/>
                <p:nvPr/>
              </p:nvSpPr>
              <p:spPr>
                <a:xfrm>
                  <a:off x="7095896" y="4584346"/>
                  <a:ext cx="1052286" cy="767946"/>
                </a:xfrm>
                <a:prstGeom prst="rect">
                  <a:avLst/>
                </a:prstGeom>
                <a:solidFill>
                  <a:srgbClr val="2939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293978</a:t>
                  </a:r>
                </a:p>
              </p:txBody>
            </p:sp>
            <p:sp>
              <p:nvSpPr>
                <p:cNvPr id="96" name="Rectangle 95">
                  <a:extLst>
                    <a:ext uri="{FF2B5EF4-FFF2-40B4-BE49-F238E27FC236}">
                      <a16:creationId xmlns:a16="http://schemas.microsoft.com/office/drawing/2014/main" id="{935D78CF-97B2-F033-DF17-BB858F6F37B5}"/>
                    </a:ext>
                  </a:extLst>
                </p:cNvPr>
                <p:cNvSpPr/>
                <p:nvPr/>
              </p:nvSpPr>
              <p:spPr>
                <a:xfrm>
                  <a:off x="2886752" y="4584346"/>
                  <a:ext cx="1052286" cy="767946"/>
                </a:xfrm>
                <a:prstGeom prst="rect">
                  <a:avLst/>
                </a:prstGeom>
                <a:solidFill>
                  <a:srgbClr val="7823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782337</a:t>
                  </a:r>
                </a:p>
              </p:txBody>
            </p:sp>
          </p:grpSp>
        </p:grpSp>
        <p:grpSp>
          <p:nvGrpSpPr>
            <p:cNvPr id="21" name="Group 20">
              <a:extLst>
                <a:ext uri="{FF2B5EF4-FFF2-40B4-BE49-F238E27FC236}">
                  <a16:creationId xmlns:a16="http://schemas.microsoft.com/office/drawing/2014/main" id="{10C581B6-C628-714A-8895-C790B0296028}"/>
                </a:ext>
              </a:extLst>
            </p:cNvPr>
            <p:cNvGrpSpPr/>
            <p:nvPr/>
          </p:nvGrpSpPr>
          <p:grpSpPr>
            <a:xfrm>
              <a:off x="1663340" y="5328799"/>
              <a:ext cx="6484842" cy="767946"/>
              <a:chOff x="1663340" y="5337200"/>
              <a:chExt cx="6484842" cy="767946"/>
            </a:xfrm>
          </p:grpSpPr>
          <p:sp>
            <p:nvSpPr>
              <p:cNvPr id="122" name="TextBox 121">
                <a:extLst>
                  <a:ext uri="{FF2B5EF4-FFF2-40B4-BE49-F238E27FC236}">
                    <a16:creationId xmlns:a16="http://schemas.microsoft.com/office/drawing/2014/main" id="{B1B02CF8-50B0-8C8E-A478-7E74E6FD1E2A}"/>
                  </a:ext>
                </a:extLst>
              </p:cNvPr>
              <p:cNvSpPr txBox="1"/>
              <p:nvPr/>
            </p:nvSpPr>
            <p:spPr>
              <a:xfrm>
                <a:off x="1663340" y="5536507"/>
                <a:ext cx="12234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Compound</a:t>
                </a:r>
              </a:p>
            </p:txBody>
          </p:sp>
          <p:grpSp>
            <p:nvGrpSpPr>
              <p:cNvPr id="20" name="Group 19">
                <a:extLst>
                  <a:ext uri="{FF2B5EF4-FFF2-40B4-BE49-F238E27FC236}">
                    <a16:creationId xmlns:a16="http://schemas.microsoft.com/office/drawing/2014/main" id="{AC77FBCF-F66E-3A05-4A71-3889ABA195B8}"/>
                  </a:ext>
                </a:extLst>
              </p:cNvPr>
              <p:cNvGrpSpPr/>
              <p:nvPr/>
            </p:nvGrpSpPr>
            <p:grpSpPr>
              <a:xfrm>
                <a:off x="2886752" y="5337200"/>
                <a:ext cx="5261430" cy="767946"/>
                <a:chOff x="2886752" y="5337200"/>
                <a:chExt cx="5261430" cy="767946"/>
              </a:xfrm>
            </p:grpSpPr>
            <p:sp>
              <p:nvSpPr>
                <p:cNvPr id="73" name="Rectangle 72">
                  <a:extLst>
                    <a:ext uri="{FF2B5EF4-FFF2-40B4-BE49-F238E27FC236}">
                      <a16:creationId xmlns:a16="http://schemas.microsoft.com/office/drawing/2014/main" id="{92C0CC46-4E27-9FD4-0386-A44796CF135C}"/>
                    </a:ext>
                  </a:extLst>
                </p:cNvPr>
                <p:cNvSpPr/>
                <p:nvPr/>
              </p:nvSpPr>
              <p:spPr>
                <a:xfrm>
                  <a:off x="3939038" y="5337200"/>
                  <a:ext cx="1052286" cy="767946"/>
                </a:xfrm>
                <a:prstGeom prst="rect">
                  <a:avLst/>
                </a:prstGeom>
                <a:solidFill>
                  <a:srgbClr val="DEBA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DEBAAF</a:t>
                  </a:r>
                </a:p>
              </p:txBody>
            </p:sp>
            <p:sp>
              <p:nvSpPr>
                <p:cNvPr id="74" name="Rectangle 73">
                  <a:extLst>
                    <a:ext uri="{FF2B5EF4-FFF2-40B4-BE49-F238E27FC236}">
                      <a16:creationId xmlns:a16="http://schemas.microsoft.com/office/drawing/2014/main" id="{12A90F40-7DAE-639E-AD1B-62730675792C}"/>
                    </a:ext>
                  </a:extLst>
                </p:cNvPr>
                <p:cNvSpPr/>
                <p:nvPr/>
              </p:nvSpPr>
              <p:spPr>
                <a:xfrm>
                  <a:off x="4991324" y="5337200"/>
                  <a:ext cx="1052286" cy="767946"/>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782F40</a:t>
                  </a:r>
                </a:p>
              </p:txBody>
            </p:sp>
            <p:sp>
              <p:nvSpPr>
                <p:cNvPr id="75" name="Rectangle 74">
                  <a:extLst>
                    <a:ext uri="{FF2B5EF4-FFF2-40B4-BE49-F238E27FC236}">
                      <a16:creationId xmlns:a16="http://schemas.microsoft.com/office/drawing/2014/main" id="{905BEE70-8A73-8FF9-0F09-AD5D157D272E}"/>
                    </a:ext>
                  </a:extLst>
                </p:cNvPr>
                <p:cNvSpPr/>
                <p:nvPr/>
              </p:nvSpPr>
              <p:spPr>
                <a:xfrm>
                  <a:off x="6043610" y="5337200"/>
                  <a:ext cx="1052286" cy="767946"/>
                </a:xfrm>
                <a:prstGeom prst="rect">
                  <a:avLst/>
                </a:prstGeom>
                <a:solidFill>
                  <a:srgbClr val="5D85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5D8555</a:t>
                  </a:r>
                </a:p>
              </p:txBody>
            </p:sp>
            <p:sp>
              <p:nvSpPr>
                <p:cNvPr id="76" name="Rectangle 75">
                  <a:extLst>
                    <a:ext uri="{FF2B5EF4-FFF2-40B4-BE49-F238E27FC236}">
                      <a16:creationId xmlns:a16="http://schemas.microsoft.com/office/drawing/2014/main" id="{AD903841-9E79-9D84-9A25-A82B4A574F3F}"/>
                    </a:ext>
                  </a:extLst>
                </p:cNvPr>
                <p:cNvSpPr/>
                <p:nvPr/>
              </p:nvSpPr>
              <p:spPr>
                <a:xfrm>
                  <a:off x="7095896" y="5337200"/>
                  <a:ext cx="1052286" cy="767946"/>
                </a:xfrm>
                <a:prstGeom prst="rect">
                  <a:avLst/>
                </a:prstGeom>
                <a:solidFill>
                  <a:srgbClr val="70AB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70AB32</a:t>
                  </a:r>
                </a:p>
              </p:txBody>
            </p:sp>
            <p:sp>
              <p:nvSpPr>
                <p:cNvPr id="97" name="Rectangle 96">
                  <a:extLst>
                    <a:ext uri="{FF2B5EF4-FFF2-40B4-BE49-F238E27FC236}">
                      <a16:creationId xmlns:a16="http://schemas.microsoft.com/office/drawing/2014/main" id="{3153B652-396C-F340-384B-C00800AAB3AC}"/>
                    </a:ext>
                  </a:extLst>
                </p:cNvPr>
                <p:cNvSpPr/>
                <p:nvPr/>
              </p:nvSpPr>
              <p:spPr>
                <a:xfrm>
                  <a:off x="2886752" y="5337200"/>
                  <a:ext cx="1052286" cy="767946"/>
                </a:xfrm>
                <a:prstGeom prst="rect">
                  <a:avLst/>
                </a:prstGeom>
                <a:solidFill>
                  <a:srgbClr val="AB4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AB4D32</a:t>
                  </a:r>
                </a:p>
              </p:txBody>
            </p:sp>
          </p:grpSp>
        </p:grpSp>
        <p:grpSp>
          <p:nvGrpSpPr>
            <p:cNvPr id="27" name="Group 26">
              <a:extLst>
                <a:ext uri="{FF2B5EF4-FFF2-40B4-BE49-F238E27FC236}">
                  <a16:creationId xmlns:a16="http://schemas.microsoft.com/office/drawing/2014/main" id="{EE6BDBCA-BD65-D80D-1041-778FA170ACF6}"/>
                </a:ext>
              </a:extLst>
            </p:cNvPr>
            <p:cNvGrpSpPr/>
            <p:nvPr/>
          </p:nvGrpSpPr>
          <p:grpSpPr>
            <a:xfrm>
              <a:off x="2036839" y="6090054"/>
              <a:ext cx="6111343" cy="767946"/>
              <a:chOff x="2036839" y="6090055"/>
              <a:chExt cx="6111343" cy="767946"/>
            </a:xfrm>
          </p:grpSpPr>
          <p:sp>
            <p:nvSpPr>
              <p:cNvPr id="123" name="TextBox 122">
                <a:extLst>
                  <a:ext uri="{FF2B5EF4-FFF2-40B4-BE49-F238E27FC236}">
                    <a16:creationId xmlns:a16="http://schemas.microsoft.com/office/drawing/2014/main" id="{63D14080-C93C-0548-A898-DD00F53D9ACB}"/>
                  </a:ext>
                </a:extLst>
              </p:cNvPr>
              <p:cNvSpPr txBox="1"/>
              <p:nvPr/>
            </p:nvSpPr>
            <p:spPr>
              <a:xfrm>
                <a:off x="2036839" y="6289362"/>
                <a:ext cx="84991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Shades</a:t>
                </a:r>
              </a:p>
            </p:txBody>
          </p:sp>
          <p:grpSp>
            <p:nvGrpSpPr>
              <p:cNvPr id="26" name="Group 25">
                <a:extLst>
                  <a:ext uri="{FF2B5EF4-FFF2-40B4-BE49-F238E27FC236}">
                    <a16:creationId xmlns:a16="http://schemas.microsoft.com/office/drawing/2014/main" id="{27794864-3BDF-4DE0-7132-B962991393CB}"/>
                  </a:ext>
                </a:extLst>
              </p:cNvPr>
              <p:cNvGrpSpPr/>
              <p:nvPr/>
            </p:nvGrpSpPr>
            <p:grpSpPr>
              <a:xfrm>
                <a:off x="2886752" y="6090055"/>
                <a:ext cx="5261430" cy="767946"/>
                <a:chOff x="2886752" y="6090055"/>
                <a:chExt cx="5261430" cy="767946"/>
              </a:xfrm>
            </p:grpSpPr>
            <p:sp>
              <p:nvSpPr>
                <p:cNvPr id="79" name="Rectangle 78">
                  <a:extLst>
                    <a:ext uri="{FF2B5EF4-FFF2-40B4-BE49-F238E27FC236}">
                      <a16:creationId xmlns:a16="http://schemas.microsoft.com/office/drawing/2014/main" id="{1639EC5D-E5CB-B060-7417-EA6A0A602BB5}"/>
                    </a:ext>
                  </a:extLst>
                </p:cNvPr>
                <p:cNvSpPr/>
                <p:nvPr/>
              </p:nvSpPr>
              <p:spPr>
                <a:xfrm>
                  <a:off x="3939038" y="6090055"/>
                  <a:ext cx="1052286" cy="767946"/>
                </a:xfrm>
                <a:prstGeom prst="rect">
                  <a:avLst/>
                </a:prstGeom>
                <a:solidFill>
                  <a:srgbClr val="C44D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C44D69</a:t>
                  </a:r>
                </a:p>
              </p:txBody>
            </p:sp>
            <p:sp>
              <p:nvSpPr>
                <p:cNvPr id="80" name="Rectangle 79">
                  <a:extLst>
                    <a:ext uri="{FF2B5EF4-FFF2-40B4-BE49-F238E27FC236}">
                      <a16:creationId xmlns:a16="http://schemas.microsoft.com/office/drawing/2014/main" id="{85B2E76E-C259-EA52-810C-ECEED4BE7CDB}"/>
                    </a:ext>
                  </a:extLst>
                </p:cNvPr>
                <p:cNvSpPr/>
                <p:nvPr/>
              </p:nvSpPr>
              <p:spPr>
                <a:xfrm>
                  <a:off x="4991324" y="6090055"/>
                  <a:ext cx="1052286" cy="767946"/>
                </a:xfrm>
                <a:prstGeom prst="rect">
                  <a:avLst/>
                </a:prstGeom>
                <a:solidFill>
                  <a:srgbClr val="782F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782F40</a:t>
                  </a:r>
                </a:p>
              </p:txBody>
            </p:sp>
            <p:sp>
              <p:nvSpPr>
                <p:cNvPr id="81" name="Rectangle 80">
                  <a:extLst>
                    <a:ext uri="{FF2B5EF4-FFF2-40B4-BE49-F238E27FC236}">
                      <a16:creationId xmlns:a16="http://schemas.microsoft.com/office/drawing/2014/main" id="{287E33E5-D49B-E7E9-CCE2-71B3C355E4D2}"/>
                    </a:ext>
                  </a:extLst>
                </p:cNvPr>
                <p:cNvSpPr/>
                <p:nvPr/>
              </p:nvSpPr>
              <p:spPr>
                <a:xfrm>
                  <a:off x="6043610" y="6090055"/>
                  <a:ext cx="1052286" cy="767946"/>
                </a:xfrm>
                <a:prstGeom prst="rect">
                  <a:avLst/>
                </a:prstGeom>
                <a:solidFill>
                  <a:srgbClr val="8534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853447</a:t>
                  </a:r>
                </a:p>
              </p:txBody>
            </p:sp>
            <p:sp>
              <p:nvSpPr>
                <p:cNvPr id="82" name="Rectangle 81">
                  <a:extLst>
                    <a:ext uri="{FF2B5EF4-FFF2-40B4-BE49-F238E27FC236}">
                      <a16:creationId xmlns:a16="http://schemas.microsoft.com/office/drawing/2014/main" id="{5BBE9A41-8BA1-053C-7449-6E314078194E}"/>
                    </a:ext>
                  </a:extLst>
                </p:cNvPr>
                <p:cNvSpPr/>
                <p:nvPr/>
              </p:nvSpPr>
              <p:spPr>
                <a:xfrm>
                  <a:off x="7095896" y="6090055"/>
                  <a:ext cx="1052286" cy="767946"/>
                </a:xfrm>
                <a:prstGeom prst="rect">
                  <a:avLst/>
                </a:prstGeom>
                <a:solidFill>
                  <a:srgbClr val="5E25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5E2532</a:t>
                  </a:r>
                </a:p>
              </p:txBody>
            </p:sp>
            <p:sp>
              <p:nvSpPr>
                <p:cNvPr id="98" name="Rectangle 97">
                  <a:extLst>
                    <a:ext uri="{FF2B5EF4-FFF2-40B4-BE49-F238E27FC236}">
                      <a16:creationId xmlns:a16="http://schemas.microsoft.com/office/drawing/2014/main" id="{67D70B6A-DFC7-CC19-CB0E-B861C5CF4652}"/>
                    </a:ext>
                  </a:extLst>
                </p:cNvPr>
                <p:cNvSpPr/>
                <p:nvPr/>
              </p:nvSpPr>
              <p:spPr>
                <a:xfrm>
                  <a:off x="2886752" y="6090055"/>
                  <a:ext cx="1052286" cy="767946"/>
                </a:xfrm>
                <a:prstGeom prst="rect">
                  <a:avLst/>
                </a:prstGeom>
                <a:solidFill>
                  <a:srgbClr val="3816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E7624"/>
                      </a:solidFill>
                      <a:effectLst/>
                      <a:uLnTx/>
                      <a:uFillTx/>
                      <a:latin typeface="Calibri" panose="020F0502020204030204"/>
                      <a:ea typeface="+mn-ea"/>
                      <a:cs typeface="+mn-cs"/>
                    </a:rPr>
                    <a:t>38161E</a:t>
                  </a:r>
                </a:p>
              </p:txBody>
            </p:sp>
          </p:grpSp>
        </p:grpSp>
      </p:grpSp>
      <p:sp>
        <p:nvSpPr>
          <p:cNvPr id="6" name="Footer Placeholder 5">
            <a:extLst>
              <a:ext uri="{FF2B5EF4-FFF2-40B4-BE49-F238E27FC236}">
                <a16:creationId xmlns:a16="http://schemas.microsoft.com/office/drawing/2014/main" id="{B2D52BE9-2CE1-996F-7B35-C668B833F894}"/>
              </a:ext>
            </a:extLst>
          </p:cNvPr>
          <p:cNvSpPr>
            <a:spLocks noGrp="1"/>
          </p:cNvSpPr>
          <p:nvPr>
            <p:ph type="ftr" sz="quarter" idx="11"/>
          </p:nvPr>
        </p:nvSpPr>
        <p:spPr/>
        <p:txBody>
          <a:bodyPr/>
          <a:lstStyle/>
          <a:p>
            <a:endParaRPr lang="en-US"/>
          </a:p>
        </p:txBody>
      </p:sp>
      <p:sp>
        <p:nvSpPr>
          <p:cNvPr id="29" name="Slide Number Placeholder 28">
            <a:extLst>
              <a:ext uri="{FF2B5EF4-FFF2-40B4-BE49-F238E27FC236}">
                <a16:creationId xmlns:a16="http://schemas.microsoft.com/office/drawing/2014/main" id="{83DE205B-AB8D-FD4A-5969-751CDC36FF6E}"/>
              </a:ext>
            </a:extLst>
          </p:cNvPr>
          <p:cNvSpPr>
            <a:spLocks noGrp="1"/>
          </p:cNvSpPr>
          <p:nvPr>
            <p:ph type="sldNum" sz="quarter" idx="12"/>
          </p:nvPr>
        </p:nvSpPr>
        <p:spPr/>
        <p:txBody>
          <a:bodyPr/>
          <a:lstStyle/>
          <a:p>
            <a:fld id="{A5AEF524-62EC-C340-82A1-9F47B6C43E55}" type="slidenum">
              <a:rPr lang="en-US" smtClean="0"/>
              <a:t>29</a:t>
            </a:fld>
            <a:endParaRPr lang="en-US"/>
          </a:p>
        </p:txBody>
      </p:sp>
    </p:spTree>
    <p:extLst>
      <p:ext uri="{BB962C8B-B14F-4D97-AF65-F5344CB8AC3E}">
        <p14:creationId xmlns:p14="http://schemas.microsoft.com/office/powerpoint/2010/main" val="2041651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502D35C-0212-709E-A993-A19CDDC06B42}"/>
              </a:ext>
            </a:extLst>
          </p:cNvPr>
          <p:cNvSpPr>
            <a:spLocks noGrp="1"/>
          </p:cNvSpPr>
          <p:nvPr>
            <p:ph type="ftr" sz="quarter" idx="11"/>
          </p:nvPr>
        </p:nvSpPr>
        <p:spPr/>
        <p:txBody>
          <a:bodyPr/>
          <a:lstStyle/>
          <a:p>
            <a:r>
              <a:rPr lang="en-US" dirty="0">
                <a:ea typeface="Calibri"/>
                <a:cs typeface="Calibri"/>
              </a:rPr>
              <a:t>Austin Roberts</a:t>
            </a:r>
            <a:endParaRPr lang="en-US" dirty="0"/>
          </a:p>
        </p:txBody>
      </p:sp>
      <p:sp>
        <p:nvSpPr>
          <p:cNvPr id="4" name="Slide Number Placeholder 3">
            <a:extLst>
              <a:ext uri="{FF2B5EF4-FFF2-40B4-BE49-F238E27FC236}">
                <a16:creationId xmlns:a16="http://schemas.microsoft.com/office/drawing/2014/main" id="{67F3F78A-59AB-6668-11EE-EBA3DEEE7571}"/>
              </a:ext>
            </a:extLst>
          </p:cNvPr>
          <p:cNvSpPr>
            <a:spLocks noGrp="1"/>
          </p:cNvSpPr>
          <p:nvPr>
            <p:ph type="sldNum" sz="quarter" idx="12"/>
          </p:nvPr>
        </p:nvSpPr>
        <p:spPr/>
        <p:txBody>
          <a:bodyPr/>
          <a:lstStyle/>
          <a:p>
            <a:fld id="{A5AEF524-62EC-C340-82A1-9F47B6C43E55}" type="slidenum">
              <a:rPr lang="en-US" dirty="0" smtClean="0"/>
              <a:t>3</a:t>
            </a:fld>
            <a:endParaRPr lang="en-US" dirty="0"/>
          </a:p>
        </p:txBody>
      </p:sp>
      <p:sp>
        <p:nvSpPr>
          <p:cNvPr id="5" name="Title 4">
            <a:extLst>
              <a:ext uri="{FF2B5EF4-FFF2-40B4-BE49-F238E27FC236}">
                <a16:creationId xmlns:a16="http://schemas.microsoft.com/office/drawing/2014/main" id="{255E8065-B9C8-BAC8-F9A2-8630B60C925D}"/>
              </a:ext>
            </a:extLst>
          </p:cNvPr>
          <p:cNvSpPr>
            <a:spLocks noGrp="1"/>
          </p:cNvSpPr>
          <p:nvPr>
            <p:ph type="title"/>
          </p:nvPr>
        </p:nvSpPr>
        <p:spPr>
          <a:xfrm>
            <a:off x="813816" y="467226"/>
            <a:ext cx="8485632" cy="960276"/>
          </a:xfrm>
        </p:spPr>
        <p:txBody>
          <a:bodyPr/>
          <a:lstStyle/>
          <a:p>
            <a:r>
              <a:rPr lang="en-US" dirty="0"/>
              <a:t>Team Introductions</a:t>
            </a:r>
          </a:p>
        </p:txBody>
      </p:sp>
      <p:sp>
        <p:nvSpPr>
          <p:cNvPr id="10" name="TextBox 9">
            <a:extLst>
              <a:ext uri="{FF2B5EF4-FFF2-40B4-BE49-F238E27FC236}">
                <a16:creationId xmlns:a16="http://schemas.microsoft.com/office/drawing/2014/main" id="{9AF674DB-5A62-FBB7-51D2-9850D2912122}"/>
              </a:ext>
            </a:extLst>
          </p:cNvPr>
          <p:cNvSpPr txBox="1"/>
          <p:nvPr/>
        </p:nvSpPr>
        <p:spPr>
          <a:xfrm>
            <a:off x="292009" y="4508152"/>
            <a:ext cx="1640755" cy="1015663"/>
          </a:xfrm>
          <a:prstGeom prst="rect">
            <a:avLst/>
          </a:prstGeom>
          <a:noFill/>
        </p:spPr>
        <p:txBody>
          <a:bodyPr wrap="square" lIns="91440" tIns="45720" rIns="91440" bIns="45720" rtlCol="0" anchor="t">
            <a:spAutoFit/>
          </a:bodyPr>
          <a:lstStyle/>
          <a:p>
            <a:pPr algn="ctr"/>
            <a:r>
              <a:rPr lang="en-US" sz="2000" dirty="0"/>
              <a:t>Evan Cloutier</a:t>
            </a:r>
          </a:p>
          <a:p>
            <a:pPr algn="ctr"/>
            <a:r>
              <a:rPr lang="en-US" sz="2000" i="1" dirty="0">
                <a:ea typeface="Calibri"/>
                <a:cs typeface="Calibri"/>
              </a:rPr>
              <a:t>Project Manager</a:t>
            </a:r>
            <a:endParaRPr lang="en-US" sz="2000" dirty="0"/>
          </a:p>
        </p:txBody>
      </p:sp>
      <p:sp>
        <p:nvSpPr>
          <p:cNvPr id="12" name="TextBox 11">
            <a:extLst>
              <a:ext uri="{FF2B5EF4-FFF2-40B4-BE49-F238E27FC236}">
                <a16:creationId xmlns:a16="http://schemas.microsoft.com/office/drawing/2014/main" id="{3EC78A0D-61DA-B3A0-B6F8-56921DB0FE32}"/>
              </a:ext>
            </a:extLst>
          </p:cNvPr>
          <p:cNvSpPr txBox="1"/>
          <p:nvPr/>
        </p:nvSpPr>
        <p:spPr>
          <a:xfrm>
            <a:off x="2093376" y="4508152"/>
            <a:ext cx="1875223" cy="1323439"/>
          </a:xfrm>
          <a:prstGeom prst="rect">
            <a:avLst/>
          </a:prstGeom>
          <a:noFill/>
        </p:spPr>
        <p:txBody>
          <a:bodyPr wrap="square" lIns="91440" tIns="45720" rIns="91440" bIns="45720" rtlCol="0" anchor="t">
            <a:spAutoFit/>
          </a:bodyPr>
          <a:lstStyle/>
          <a:p>
            <a:pPr algn="ctr"/>
            <a:r>
              <a:rPr lang="en-US" sz="2000" dirty="0"/>
              <a:t>Nick </a:t>
            </a:r>
            <a:r>
              <a:rPr lang="en-US" sz="2000" dirty="0" err="1"/>
              <a:t>Billmire</a:t>
            </a:r>
            <a:endParaRPr lang="en-US" sz="2000">
              <a:ea typeface="Calibri"/>
              <a:cs typeface="Calibri"/>
            </a:endParaRPr>
          </a:p>
          <a:p>
            <a:pPr algn="ctr"/>
            <a:r>
              <a:rPr lang="en-US" sz="2000" i="1" dirty="0"/>
              <a:t>Digital Communication Engineer</a:t>
            </a:r>
            <a:endParaRPr lang="en-US" sz="2000" i="1" dirty="0">
              <a:ea typeface="Calibri"/>
              <a:cs typeface="Calibri"/>
            </a:endParaRPr>
          </a:p>
        </p:txBody>
      </p:sp>
      <p:sp>
        <p:nvSpPr>
          <p:cNvPr id="13" name="TextBox 12">
            <a:extLst>
              <a:ext uri="{FF2B5EF4-FFF2-40B4-BE49-F238E27FC236}">
                <a16:creationId xmlns:a16="http://schemas.microsoft.com/office/drawing/2014/main" id="{83A93270-954A-B908-3842-ABBFE001A6B1}"/>
              </a:ext>
            </a:extLst>
          </p:cNvPr>
          <p:cNvSpPr txBox="1"/>
          <p:nvPr/>
        </p:nvSpPr>
        <p:spPr>
          <a:xfrm>
            <a:off x="4236254" y="4512163"/>
            <a:ext cx="1640755" cy="1015663"/>
          </a:xfrm>
          <a:prstGeom prst="rect">
            <a:avLst/>
          </a:prstGeom>
          <a:noFill/>
        </p:spPr>
        <p:txBody>
          <a:bodyPr wrap="square" lIns="91440" tIns="45720" rIns="91440" bIns="45720" rtlCol="0" anchor="t">
            <a:spAutoFit/>
          </a:bodyPr>
          <a:lstStyle/>
          <a:p>
            <a:pPr algn="ctr"/>
            <a:r>
              <a:rPr lang="en-US" sz="2000" dirty="0"/>
              <a:t>Jada Davis</a:t>
            </a:r>
            <a:endParaRPr lang="en-US" sz="2000" i="1"/>
          </a:p>
          <a:p>
            <a:pPr algn="ctr"/>
            <a:r>
              <a:rPr lang="en-US" sz="2000" i="1" dirty="0"/>
              <a:t>Software Engineer</a:t>
            </a:r>
            <a:endParaRPr lang="en-US" sz="2000" i="1" dirty="0">
              <a:ea typeface="Calibri"/>
              <a:cs typeface="Calibri"/>
            </a:endParaRPr>
          </a:p>
        </p:txBody>
      </p:sp>
      <p:sp>
        <p:nvSpPr>
          <p:cNvPr id="14" name="TextBox 13">
            <a:extLst>
              <a:ext uri="{FF2B5EF4-FFF2-40B4-BE49-F238E27FC236}">
                <a16:creationId xmlns:a16="http://schemas.microsoft.com/office/drawing/2014/main" id="{6D5D003B-C727-86F5-8468-7EF7C47AE454}"/>
              </a:ext>
            </a:extLst>
          </p:cNvPr>
          <p:cNvSpPr txBox="1"/>
          <p:nvPr/>
        </p:nvSpPr>
        <p:spPr>
          <a:xfrm>
            <a:off x="6314993" y="4508152"/>
            <a:ext cx="1640755" cy="1015663"/>
          </a:xfrm>
          <a:prstGeom prst="rect">
            <a:avLst/>
          </a:prstGeom>
          <a:noFill/>
        </p:spPr>
        <p:txBody>
          <a:bodyPr wrap="square" lIns="91440" tIns="45720" rIns="91440" bIns="45720" rtlCol="0" anchor="t">
            <a:spAutoFit/>
          </a:bodyPr>
          <a:lstStyle/>
          <a:p>
            <a:pPr algn="ctr"/>
            <a:r>
              <a:rPr lang="en-US" sz="2000" dirty="0"/>
              <a:t>Landon Hicks</a:t>
            </a:r>
          </a:p>
          <a:p>
            <a:pPr algn="ctr"/>
            <a:r>
              <a:rPr lang="en-US" sz="2000" i="1" dirty="0">
                <a:ea typeface="Calibri"/>
                <a:cs typeface="Calibri"/>
              </a:rPr>
              <a:t>PCB Design Engineer</a:t>
            </a:r>
          </a:p>
        </p:txBody>
      </p:sp>
      <p:sp>
        <p:nvSpPr>
          <p:cNvPr id="16" name="TextBox 15">
            <a:extLst>
              <a:ext uri="{FF2B5EF4-FFF2-40B4-BE49-F238E27FC236}">
                <a16:creationId xmlns:a16="http://schemas.microsoft.com/office/drawing/2014/main" id="{C51C2289-6D2A-C482-6733-0569BDC5A122}"/>
              </a:ext>
            </a:extLst>
          </p:cNvPr>
          <p:cNvSpPr txBox="1"/>
          <p:nvPr/>
        </p:nvSpPr>
        <p:spPr>
          <a:xfrm>
            <a:off x="8315718" y="4508152"/>
            <a:ext cx="1640755" cy="1631216"/>
          </a:xfrm>
          <a:prstGeom prst="rect">
            <a:avLst/>
          </a:prstGeom>
          <a:noFill/>
        </p:spPr>
        <p:txBody>
          <a:bodyPr wrap="square" lIns="91440" tIns="45720" rIns="91440" bIns="45720" rtlCol="0" anchor="t">
            <a:spAutoFit/>
          </a:bodyPr>
          <a:lstStyle/>
          <a:p>
            <a:pPr algn="ctr"/>
            <a:r>
              <a:rPr lang="en-US" sz="2000" dirty="0"/>
              <a:t>Austin Roberts</a:t>
            </a:r>
          </a:p>
          <a:p>
            <a:pPr algn="ctr"/>
            <a:r>
              <a:rPr lang="en-US" sz="2000" i="1" dirty="0">
                <a:ea typeface="Calibri"/>
                <a:cs typeface="Calibri"/>
              </a:rPr>
              <a:t>Signal Processing Engineer</a:t>
            </a:r>
            <a:endParaRPr lang="en-US" sz="2000" dirty="0">
              <a:ea typeface="Calibri"/>
              <a:cs typeface="Calibri"/>
            </a:endParaRPr>
          </a:p>
        </p:txBody>
      </p:sp>
      <p:pic>
        <p:nvPicPr>
          <p:cNvPr id="17" name="Picture 16" descr="A person in a suit and tie&#10;&#10;Description automatically generated">
            <a:extLst>
              <a:ext uri="{FF2B5EF4-FFF2-40B4-BE49-F238E27FC236}">
                <a16:creationId xmlns:a16="http://schemas.microsoft.com/office/drawing/2014/main" id="{2C5D1E6D-6762-B805-C0EB-40AB92CE87C6}"/>
              </a:ext>
            </a:extLst>
          </p:cNvPr>
          <p:cNvPicPr>
            <a:picLocks noChangeAspect="1"/>
          </p:cNvPicPr>
          <p:nvPr/>
        </p:nvPicPr>
        <p:blipFill>
          <a:blip r:embed="rId2"/>
          <a:stretch>
            <a:fillRect/>
          </a:stretch>
        </p:blipFill>
        <p:spPr>
          <a:xfrm>
            <a:off x="8315719" y="2393846"/>
            <a:ext cx="1640755" cy="2054573"/>
          </a:xfrm>
          <a:prstGeom prst="rect">
            <a:avLst/>
          </a:prstGeom>
        </p:spPr>
      </p:pic>
      <p:sp>
        <p:nvSpPr>
          <p:cNvPr id="18" name="TextBox 17">
            <a:extLst>
              <a:ext uri="{FF2B5EF4-FFF2-40B4-BE49-F238E27FC236}">
                <a16:creationId xmlns:a16="http://schemas.microsoft.com/office/drawing/2014/main" id="{1F1C4994-6B05-41DE-5105-351396712935}"/>
              </a:ext>
            </a:extLst>
          </p:cNvPr>
          <p:cNvSpPr txBox="1"/>
          <p:nvPr/>
        </p:nvSpPr>
        <p:spPr>
          <a:xfrm>
            <a:off x="10394457" y="4508152"/>
            <a:ext cx="1640755" cy="707886"/>
          </a:xfrm>
          <a:prstGeom prst="rect">
            <a:avLst/>
          </a:prstGeom>
          <a:noFill/>
        </p:spPr>
        <p:txBody>
          <a:bodyPr wrap="square" lIns="91440" tIns="45720" rIns="91440" bIns="45720" rtlCol="0" anchor="t">
            <a:spAutoFit/>
          </a:bodyPr>
          <a:lstStyle/>
          <a:p>
            <a:pPr algn="ctr"/>
            <a:r>
              <a:rPr lang="en-US" sz="2000" dirty="0">
                <a:solidFill>
                  <a:schemeClr val="bg1">
                    <a:lumMod val="75000"/>
                  </a:schemeClr>
                </a:solidFill>
              </a:rPr>
              <a:t>Dallas Toth</a:t>
            </a:r>
            <a:br>
              <a:rPr lang="en-US" sz="2000">
                <a:solidFill>
                  <a:schemeClr val="bg1">
                    <a:lumMod val="75000"/>
                  </a:schemeClr>
                </a:solidFill>
              </a:rPr>
            </a:br>
            <a:r>
              <a:rPr lang="en-US" sz="2000" i="1" dirty="0">
                <a:solidFill>
                  <a:schemeClr val="bg1">
                    <a:lumMod val="75000"/>
                  </a:schemeClr>
                </a:solidFill>
                <a:ea typeface="Calibri"/>
                <a:cs typeface="Calibri"/>
              </a:rPr>
              <a:t>Test Engineer</a:t>
            </a:r>
            <a:endParaRPr lang="en-US" sz="2000" dirty="0">
              <a:solidFill>
                <a:schemeClr val="bg1">
                  <a:lumMod val="75000"/>
                </a:schemeClr>
              </a:solidFill>
            </a:endParaRPr>
          </a:p>
        </p:txBody>
      </p:sp>
      <p:pic>
        <p:nvPicPr>
          <p:cNvPr id="2" name="Picture 1" descr="A person in a suit&#10;&#10;Description automatically generated">
            <a:extLst>
              <a:ext uri="{FF2B5EF4-FFF2-40B4-BE49-F238E27FC236}">
                <a16:creationId xmlns:a16="http://schemas.microsoft.com/office/drawing/2014/main" id="{F7DEAB98-41F7-5472-9A99-D916B8A2A293}"/>
              </a:ext>
            </a:extLst>
          </p:cNvPr>
          <p:cNvPicPr>
            <a:picLocks noChangeAspect="1"/>
          </p:cNvPicPr>
          <p:nvPr/>
        </p:nvPicPr>
        <p:blipFill rotWithShape="1">
          <a:blip r:embed="rId3"/>
          <a:srcRect l="4934" t="4615" r="419" b="5133"/>
          <a:stretch/>
        </p:blipFill>
        <p:spPr>
          <a:xfrm>
            <a:off x="10327831" y="2393101"/>
            <a:ext cx="1640755" cy="2054573"/>
          </a:xfrm>
          <a:prstGeom prst="rect">
            <a:avLst/>
          </a:prstGeom>
        </p:spPr>
      </p:pic>
      <p:pic>
        <p:nvPicPr>
          <p:cNvPr id="22" name="Picture 21" descr="A person in a suit&#10;&#10;Description automatically generated">
            <a:extLst>
              <a:ext uri="{FF2B5EF4-FFF2-40B4-BE49-F238E27FC236}">
                <a16:creationId xmlns:a16="http://schemas.microsoft.com/office/drawing/2014/main" id="{2DD69657-D81A-9C9C-8C2C-DB9212CA450A}"/>
              </a:ext>
            </a:extLst>
          </p:cNvPr>
          <p:cNvPicPr>
            <a:picLocks noChangeAspect="1"/>
          </p:cNvPicPr>
          <p:nvPr/>
        </p:nvPicPr>
        <p:blipFill rotWithShape="1">
          <a:blip r:embed="rId4"/>
          <a:srcRect l="17679" t="4668" r="22652" b="42218"/>
          <a:stretch/>
        </p:blipFill>
        <p:spPr>
          <a:xfrm>
            <a:off x="292009" y="2411757"/>
            <a:ext cx="1536008" cy="2050927"/>
          </a:xfrm>
          <a:prstGeom prst="rect">
            <a:avLst/>
          </a:prstGeom>
        </p:spPr>
      </p:pic>
      <p:pic>
        <p:nvPicPr>
          <p:cNvPr id="7" name="Picture 6" descr="A person leaning on a railing&#10;&#10;Description automatically generated">
            <a:extLst>
              <a:ext uri="{FF2B5EF4-FFF2-40B4-BE49-F238E27FC236}">
                <a16:creationId xmlns:a16="http://schemas.microsoft.com/office/drawing/2014/main" id="{DF5950B7-2C6F-E1B9-9840-A5D9F05DACB4}"/>
              </a:ext>
            </a:extLst>
          </p:cNvPr>
          <p:cNvPicPr>
            <a:picLocks noChangeAspect="1"/>
          </p:cNvPicPr>
          <p:nvPr/>
        </p:nvPicPr>
        <p:blipFill rotWithShape="1">
          <a:blip r:embed="rId5"/>
          <a:srcRect l="6305" t="536" r="3335" b="17321"/>
          <a:stretch/>
        </p:blipFill>
        <p:spPr>
          <a:xfrm>
            <a:off x="4147340" y="2393101"/>
            <a:ext cx="1696800" cy="2053828"/>
          </a:xfrm>
          <a:prstGeom prst="rect">
            <a:avLst/>
          </a:prstGeom>
        </p:spPr>
      </p:pic>
      <p:pic>
        <p:nvPicPr>
          <p:cNvPr id="6" name="Picture 5" descr="A person in a grey polo shirt&#10;&#10;Description automatically generated">
            <a:extLst>
              <a:ext uri="{FF2B5EF4-FFF2-40B4-BE49-F238E27FC236}">
                <a16:creationId xmlns:a16="http://schemas.microsoft.com/office/drawing/2014/main" id="{10BCD13B-768B-5EE8-7B9F-C5D7845E5993}"/>
              </a:ext>
            </a:extLst>
          </p:cNvPr>
          <p:cNvPicPr>
            <a:picLocks noChangeAspect="1"/>
          </p:cNvPicPr>
          <p:nvPr/>
        </p:nvPicPr>
        <p:blipFill rotWithShape="1">
          <a:blip r:embed="rId6"/>
          <a:srcRect t="8066" r="-971" b="-471"/>
          <a:stretch/>
        </p:blipFill>
        <p:spPr>
          <a:xfrm>
            <a:off x="2302706" y="2411911"/>
            <a:ext cx="1473277" cy="2050773"/>
          </a:xfrm>
          <a:prstGeom prst="rect">
            <a:avLst/>
          </a:prstGeom>
        </p:spPr>
      </p:pic>
      <p:pic>
        <p:nvPicPr>
          <p:cNvPr id="8" name="Picture 7" descr="Image">
            <a:extLst>
              <a:ext uri="{FF2B5EF4-FFF2-40B4-BE49-F238E27FC236}">
                <a16:creationId xmlns:a16="http://schemas.microsoft.com/office/drawing/2014/main" id="{09976653-704B-AA84-A310-F221CDDC457A}"/>
              </a:ext>
            </a:extLst>
          </p:cNvPr>
          <p:cNvPicPr>
            <a:picLocks noChangeAspect="1"/>
          </p:cNvPicPr>
          <p:nvPr/>
        </p:nvPicPr>
        <p:blipFill rotWithShape="1">
          <a:blip r:embed="rId7"/>
          <a:srcRect l="18217" t="18865" r="20215" b="25947"/>
          <a:stretch/>
        </p:blipFill>
        <p:spPr>
          <a:xfrm>
            <a:off x="6290910" y="2410732"/>
            <a:ext cx="1688920" cy="2018566"/>
          </a:xfrm>
          <a:prstGeom prst="rect">
            <a:avLst/>
          </a:prstGeom>
        </p:spPr>
      </p:pic>
    </p:spTree>
    <p:extLst>
      <p:ext uri="{BB962C8B-B14F-4D97-AF65-F5344CB8AC3E}">
        <p14:creationId xmlns:p14="http://schemas.microsoft.com/office/powerpoint/2010/main" val="25972861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F122A303-F470-A1A3-A0B2-FDF931E94995}"/>
              </a:ext>
            </a:extLst>
          </p:cNvPr>
          <p:cNvSpPr/>
          <p:nvPr/>
        </p:nvSpPr>
        <p:spPr>
          <a:xfrm>
            <a:off x="8132064" y="3813048"/>
            <a:ext cx="4059936" cy="3044952"/>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a:t>B135 Stage Right</a:t>
            </a:r>
          </a:p>
        </p:txBody>
      </p:sp>
      <p:sp>
        <p:nvSpPr>
          <p:cNvPr id="7" name="Rectangle 6">
            <a:extLst>
              <a:ext uri="{FF2B5EF4-FFF2-40B4-BE49-F238E27FC236}">
                <a16:creationId xmlns:a16="http://schemas.microsoft.com/office/drawing/2014/main" id="{21FA137D-21FC-C5C4-71A5-15ED2D1D47C6}"/>
              </a:ext>
            </a:extLst>
          </p:cNvPr>
          <p:cNvSpPr/>
          <p:nvPr/>
        </p:nvSpPr>
        <p:spPr>
          <a:xfrm>
            <a:off x="0" y="0"/>
            <a:ext cx="9144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A105</a:t>
            </a:r>
          </a:p>
        </p:txBody>
      </p:sp>
      <p:sp>
        <p:nvSpPr>
          <p:cNvPr id="8" name="Rectangle 7">
            <a:extLst>
              <a:ext uri="{FF2B5EF4-FFF2-40B4-BE49-F238E27FC236}">
                <a16:creationId xmlns:a16="http://schemas.microsoft.com/office/drawing/2014/main" id="{F38CCCA1-4FCA-9B93-7FB0-5FA45AD5C5A4}"/>
              </a:ext>
            </a:extLst>
          </p:cNvPr>
          <p:cNvSpPr/>
          <p:nvPr/>
        </p:nvSpPr>
        <p:spPr>
          <a:xfrm>
            <a:off x="11277600" y="0"/>
            <a:ext cx="9144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A105</a:t>
            </a:r>
          </a:p>
        </p:txBody>
      </p:sp>
      <p:sp>
        <p:nvSpPr>
          <p:cNvPr id="21" name="Rectangle 20">
            <a:extLst>
              <a:ext uri="{FF2B5EF4-FFF2-40B4-BE49-F238E27FC236}">
                <a16:creationId xmlns:a16="http://schemas.microsoft.com/office/drawing/2014/main" id="{37CC434A-074E-A0B6-2179-E7302BEC684B}"/>
              </a:ext>
            </a:extLst>
          </p:cNvPr>
          <p:cNvSpPr/>
          <p:nvPr/>
        </p:nvSpPr>
        <p:spPr>
          <a:xfrm>
            <a:off x="5690614" y="3813048"/>
            <a:ext cx="2441448" cy="3044952"/>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a:t>B135 Stage Left</a:t>
            </a:r>
          </a:p>
        </p:txBody>
      </p:sp>
      <p:sp>
        <p:nvSpPr>
          <p:cNvPr id="9" name="Rectangle 8">
            <a:extLst>
              <a:ext uri="{FF2B5EF4-FFF2-40B4-BE49-F238E27FC236}">
                <a16:creationId xmlns:a16="http://schemas.microsoft.com/office/drawing/2014/main" id="{35B87C13-0AFC-B43B-A30B-9D728FFD7F8F}"/>
              </a:ext>
            </a:extLst>
          </p:cNvPr>
          <p:cNvSpPr/>
          <p:nvPr/>
        </p:nvSpPr>
        <p:spPr>
          <a:xfrm>
            <a:off x="0" y="6115550"/>
            <a:ext cx="12192000" cy="74245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B135</a:t>
            </a:r>
          </a:p>
        </p:txBody>
      </p:sp>
      <p:sp>
        <p:nvSpPr>
          <p:cNvPr id="19" name="Rectangle 18">
            <a:extLst>
              <a:ext uri="{FF2B5EF4-FFF2-40B4-BE49-F238E27FC236}">
                <a16:creationId xmlns:a16="http://schemas.microsoft.com/office/drawing/2014/main" id="{2CCC6A97-4BDA-D09E-199D-D7E29F2D21BB}"/>
              </a:ext>
            </a:extLst>
          </p:cNvPr>
          <p:cNvSpPr/>
          <p:nvPr/>
        </p:nvSpPr>
        <p:spPr>
          <a:xfrm>
            <a:off x="-2" y="5328799"/>
            <a:ext cx="12192000" cy="78675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B134, A105</a:t>
            </a:r>
          </a:p>
        </p:txBody>
      </p:sp>
      <p:sp>
        <p:nvSpPr>
          <p:cNvPr id="20" name="Rectangle 19">
            <a:extLst>
              <a:ext uri="{FF2B5EF4-FFF2-40B4-BE49-F238E27FC236}">
                <a16:creationId xmlns:a16="http://schemas.microsoft.com/office/drawing/2014/main" id="{6DDD9162-BC72-CA88-CD2A-48B6CE2C7737}"/>
              </a:ext>
            </a:extLst>
          </p:cNvPr>
          <p:cNvSpPr/>
          <p:nvPr/>
        </p:nvSpPr>
        <p:spPr>
          <a:xfrm>
            <a:off x="0" y="5087463"/>
            <a:ext cx="12192000" cy="24802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B136</a:t>
            </a:r>
          </a:p>
        </p:txBody>
      </p:sp>
      <p:sp>
        <p:nvSpPr>
          <p:cNvPr id="4" name="Footer Placeholder 3">
            <a:extLst>
              <a:ext uri="{FF2B5EF4-FFF2-40B4-BE49-F238E27FC236}">
                <a16:creationId xmlns:a16="http://schemas.microsoft.com/office/drawing/2014/main" id="{D79CCFA8-9400-A44B-964B-4481AA18CD4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AAD6CF-28FE-C1B9-26FA-1312EF7CA229}"/>
              </a:ext>
            </a:extLst>
          </p:cNvPr>
          <p:cNvSpPr>
            <a:spLocks noGrp="1"/>
          </p:cNvSpPr>
          <p:nvPr>
            <p:ph type="sldNum" sz="quarter" idx="12"/>
          </p:nvPr>
        </p:nvSpPr>
        <p:spPr/>
        <p:txBody>
          <a:bodyPr/>
          <a:lstStyle/>
          <a:p>
            <a:fld id="{A5AEF524-62EC-C340-82A1-9F47B6C43E55}" type="slidenum">
              <a:rPr lang="en-US" smtClean="0"/>
              <a:t>30</a:t>
            </a:fld>
            <a:endParaRPr lang="en-US"/>
          </a:p>
        </p:txBody>
      </p:sp>
    </p:spTree>
    <p:extLst>
      <p:ext uri="{BB962C8B-B14F-4D97-AF65-F5344CB8AC3E}">
        <p14:creationId xmlns:p14="http://schemas.microsoft.com/office/powerpoint/2010/main" val="23443220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E06B2837-293F-0CDF-DE27-E040DD002ABB}"/>
              </a:ext>
            </a:extLst>
          </p:cNvPr>
          <p:cNvGrpSpPr/>
          <p:nvPr/>
        </p:nvGrpSpPr>
        <p:grpSpPr>
          <a:xfrm>
            <a:off x="0" y="0"/>
            <a:ext cx="12192000" cy="6858000"/>
            <a:chOff x="0" y="0"/>
            <a:chExt cx="12192000" cy="6858000"/>
          </a:xfrm>
        </p:grpSpPr>
        <p:sp>
          <p:nvSpPr>
            <p:cNvPr id="5" name="Rectangle 4">
              <a:extLst>
                <a:ext uri="{FF2B5EF4-FFF2-40B4-BE49-F238E27FC236}">
                  <a16:creationId xmlns:a16="http://schemas.microsoft.com/office/drawing/2014/main" id="{E7A98C7B-C670-3E7B-444B-7BE1881C3B23}"/>
                </a:ext>
              </a:extLst>
            </p:cNvPr>
            <p:cNvSpPr/>
            <p:nvPr/>
          </p:nvSpPr>
          <p:spPr>
            <a:xfrm>
              <a:off x="0" y="0"/>
              <a:ext cx="914400" cy="68580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5">
              <a:extLst>
                <a:ext uri="{FF2B5EF4-FFF2-40B4-BE49-F238E27FC236}">
                  <a16:creationId xmlns:a16="http://schemas.microsoft.com/office/drawing/2014/main" id="{0BFD82EE-1855-3584-2742-0E85FFA55F9B}"/>
                </a:ext>
              </a:extLst>
            </p:cNvPr>
            <p:cNvSpPr/>
            <p:nvPr/>
          </p:nvSpPr>
          <p:spPr>
            <a:xfrm>
              <a:off x="11277600" y="0"/>
              <a:ext cx="914400" cy="68580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Rectangle 6">
              <a:extLst>
                <a:ext uri="{FF2B5EF4-FFF2-40B4-BE49-F238E27FC236}">
                  <a16:creationId xmlns:a16="http://schemas.microsoft.com/office/drawing/2014/main" id="{9E745D33-5E04-1F30-BE01-FFB667BAFFBD}"/>
                </a:ext>
              </a:extLst>
            </p:cNvPr>
            <p:cNvSpPr/>
            <p:nvPr/>
          </p:nvSpPr>
          <p:spPr>
            <a:xfrm rot="5400000">
              <a:off x="5638800" y="-5638800"/>
              <a:ext cx="914400" cy="121920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Rectangle 7">
              <a:extLst>
                <a:ext uri="{FF2B5EF4-FFF2-40B4-BE49-F238E27FC236}">
                  <a16:creationId xmlns:a16="http://schemas.microsoft.com/office/drawing/2014/main" id="{032C10F5-98B5-88D2-A896-8F8AEDF6C869}"/>
                </a:ext>
              </a:extLst>
            </p:cNvPr>
            <p:cNvSpPr/>
            <p:nvPr/>
          </p:nvSpPr>
          <p:spPr>
            <a:xfrm rot="5400000">
              <a:off x="5638800" y="304799"/>
              <a:ext cx="914400" cy="12192000"/>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Rectangle 8">
              <a:extLst>
                <a:ext uri="{FF2B5EF4-FFF2-40B4-BE49-F238E27FC236}">
                  <a16:creationId xmlns:a16="http://schemas.microsoft.com/office/drawing/2014/main" id="{9C50F8CB-B0BF-F21E-CAB6-7E2CE16D9CF2}"/>
                </a:ext>
              </a:extLst>
            </p:cNvPr>
            <p:cNvSpPr/>
            <p:nvPr/>
          </p:nvSpPr>
          <p:spPr>
            <a:xfrm>
              <a:off x="1568450" y="914399"/>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Rectangle 9">
              <a:extLst>
                <a:ext uri="{FF2B5EF4-FFF2-40B4-BE49-F238E27FC236}">
                  <a16:creationId xmlns:a16="http://schemas.microsoft.com/office/drawing/2014/main" id="{403A283D-1E6E-F9E5-E188-5D79911C579A}"/>
                </a:ext>
              </a:extLst>
            </p:cNvPr>
            <p:cNvSpPr/>
            <p:nvPr/>
          </p:nvSpPr>
          <p:spPr>
            <a:xfrm>
              <a:off x="2451100" y="914399"/>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0F50D842-7236-8C54-CC23-ED82DC65C82A}"/>
                </a:ext>
              </a:extLst>
            </p:cNvPr>
            <p:cNvSpPr/>
            <p:nvPr/>
          </p:nvSpPr>
          <p:spPr>
            <a:xfrm>
              <a:off x="3333750" y="914399"/>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Rectangle 11">
              <a:extLst>
                <a:ext uri="{FF2B5EF4-FFF2-40B4-BE49-F238E27FC236}">
                  <a16:creationId xmlns:a16="http://schemas.microsoft.com/office/drawing/2014/main" id="{1F001A1B-0DCF-E59D-28FF-CD11AD96B1D7}"/>
                </a:ext>
              </a:extLst>
            </p:cNvPr>
            <p:cNvSpPr/>
            <p:nvPr/>
          </p:nvSpPr>
          <p:spPr>
            <a:xfrm>
              <a:off x="4216400" y="914401"/>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Rectangle 12">
              <a:extLst>
                <a:ext uri="{FF2B5EF4-FFF2-40B4-BE49-F238E27FC236}">
                  <a16:creationId xmlns:a16="http://schemas.microsoft.com/office/drawing/2014/main" id="{31C5C7DA-56A3-C50D-039B-080BC98B354B}"/>
                </a:ext>
              </a:extLst>
            </p:cNvPr>
            <p:cNvSpPr/>
            <p:nvPr/>
          </p:nvSpPr>
          <p:spPr>
            <a:xfrm>
              <a:off x="5099050" y="914401"/>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a:extLst>
                <a:ext uri="{FF2B5EF4-FFF2-40B4-BE49-F238E27FC236}">
                  <a16:creationId xmlns:a16="http://schemas.microsoft.com/office/drawing/2014/main" id="{4DDB494E-917E-2C1C-8CE7-5891ACE67A54}"/>
                </a:ext>
              </a:extLst>
            </p:cNvPr>
            <p:cNvSpPr/>
            <p:nvPr/>
          </p:nvSpPr>
          <p:spPr>
            <a:xfrm>
              <a:off x="5981700" y="914401"/>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ectangle 14">
              <a:extLst>
                <a:ext uri="{FF2B5EF4-FFF2-40B4-BE49-F238E27FC236}">
                  <a16:creationId xmlns:a16="http://schemas.microsoft.com/office/drawing/2014/main" id="{B9460AD8-868A-23AB-1884-BDBA7E62BABC}"/>
                </a:ext>
              </a:extLst>
            </p:cNvPr>
            <p:cNvSpPr/>
            <p:nvPr/>
          </p:nvSpPr>
          <p:spPr>
            <a:xfrm>
              <a:off x="6864350" y="914401"/>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Rectangle 15">
              <a:extLst>
                <a:ext uri="{FF2B5EF4-FFF2-40B4-BE49-F238E27FC236}">
                  <a16:creationId xmlns:a16="http://schemas.microsoft.com/office/drawing/2014/main" id="{78145EBC-4E6C-53E1-7C84-59EA781EE10A}"/>
                </a:ext>
              </a:extLst>
            </p:cNvPr>
            <p:cNvSpPr/>
            <p:nvPr/>
          </p:nvSpPr>
          <p:spPr>
            <a:xfrm>
              <a:off x="7747000" y="914401"/>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Rectangle 16">
              <a:extLst>
                <a:ext uri="{FF2B5EF4-FFF2-40B4-BE49-F238E27FC236}">
                  <a16:creationId xmlns:a16="http://schemas.microsoft.com/office/drawing/2014/main" id="{04611ED7-1E5A-5C6E-08C0-2789D18932C3}"/>
                </a:ext>
              </a:extLst>
            </p:cNvPr>
            <p:cNvSpPr/>
            <p:nvPr/>
          </p:nvSpPr>
          <p:spPr>
            <a:xfrm>
              <a:off x="8629650" y="914401"/>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Rectangle 17">
              <a:extLst>
                <a:ext uri="{FF2B5EF4-FFF2-40B4-BE49-F238E27FC236}">
                  <a16:creationId xmlns:a16="http://schemas.microsoft.com/office/drawing/2014/main" id="{C87A0AA6-3AC4-2E42-B5EF-8D3EBEE7B4B5}"/>
                </a:ext>
              </a:extLst>
            </p:cNvPr>
            <p:cNvSpPr/>
            <p:nvPr/>
          </p:nvSpPr>
          <p:spPr>
            <a:xfrm>
              <a:off x="9512300" y="914399"/>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Rectangle 18">
              <a:extLst>
                <a:ext uri="{FF2B5EF4-FFF2-40B4-BE49-F238E27FC236}">
                  <a16:creationId xmlns:a16="http://schemas.microsoft.com/office/drawing/2014/main" id="{3D15A919-E303-6A02-6193-814CB66690FB}"/>
                </a:ext>
              </a:extLst>
            </p:cNvPr>
            <p:cNvSpPr/>
            <p:nvPr/>
          </p:nvSpPr>
          <p:spPr>
            <a:xfrm>
              <a:off x="10394950" y="914400"/>
              <a:ext cx="228600" cy="502919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Rectangle 19">
              <a:extLst>
                <a:ext uri="{FF2B5EF4-FFF2-40B4-BE49-F238E27FC236}">
                  <a16:creationId xmlns:a16="http://schemas.microsoft.com/office/drawing/2014/main" id="{87BB672E-1FB1-3270-5C20-36A83366C0B9}"/>
                </a:ext>
              </a:extLst>
            </p:cNvPr>
            <p:cNvSpPr/>
            <p:nvPr/>
          </p:nvSpPr>
          <p:spPr>
            <a:xfrm rot="5400000">
              <a:off x="5981700" y="-2628901"/>
              <a:ext cx="228600" cy="10363201"/>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Rectangle 20">
              <a:extLst>
                <a:ext uri="{FF2B5EF4-FFF2-40B4-BE49-F238E27FC236}">
                  <a16:creationId xmlns:a16="http://schemas.microsoft.com/office/drawing/2014/main" id="{0381C3D4-AE64-6103-BE74-D163AA9A2274}"/>
                </a:ext>
              </a:extLst>
            </p:cNvPr>
            <p:cNvSpPr/>
            <p:nvPr/>
          </p:nvSpPr>
          <p:spPr>
            <a:xfrm rot="5400000">
              <a:off x="5981699" y="-1752601"/>
              <a:ext cx="228600" cy="10363201"/>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Rectangle 21">
              <a:extLst>
                <a:ext uri="{FF2B5EF4-FFF2-40B4-BE49-F238E27FC236}">
                  <a16:creationId xmlns:a16="http://schemas.microsoft.com/office/drawing/2014/main" id="{099B2C63-5091-9D16-4BBB-7F53F59B7CA9}"/>
                </a:ext>
              </a:extLst>
            </p:cNvPr>
            <p:cNvSpPr/>
            <p:nvPr/>
          </p:nvSpPr>
          <p:spPr>
            <a:xfrm rot="5400000">
              <a:off x="5982317" y="-3505201"/>
              <a:ext cx="228600" cy="10363201"/>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Rectangle 22">
              <a:extLst>
                <a:ext uri="{FF2B5EF4-FFF2-40B4-BE49-F238E27FC236}">
                  <a16:creationId xmlns:a16="http://schemas.microsoft.com/office/drawing/2014/main" id="{2561FE89-51B5-69E6-51CB-1408892CDCE2}"/>
                </a:ext>
              </a:extLst>
            </p:cNvPr>
            <p:cNvSpPr/>
            <p:nvPr/>
          </p:nvSpPr>
          <p:spPr>
            <a:xfrm rot="5400000">
              <a:off x="5981699" y="-876301"/>
              <a:ext cx="228600" cy="10363201"/>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Rectangle 23">
              <a:extLst>
                <a:ext uri="{FF2B5EF4-FFF2-40B4-BE49-F238E27FC236}">
                  <a16:creationId xmlns:a16="http://schemas.microsoft.com/office/drawing/2014/main" id="{FB2E02BD-4422-D442-5841-BB851EB3D557}"/>
                </a:ext>
              </a:extLst>
            </p:cNvPr>
            <p:cNvSpPr/>
            <p:nvPr/>
          </p:nvSpPr>
          <p:spPr>
            <a:xfrm rot="5400000">
              <a:off x="5981700" y="-1"/>
              <a:ext cx="228600" cy="10363201"/>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5" name="Footer Placeholder 24">
            <a:extLst>
              <a:ext uri="{FF2B5EF4-FFF2-40B4-BE49-F238E27FC236}">
                <a16:creationId xmlns:a16="http://schemas.microsoft.com/office/drawing/2014/main" id="{1B06DBEF-C06E-19DE-140D-16F4196715A3}"/>
              </a:ext>
            </a:extLst>
          </p:cNvPr>
          <p:cNvSpPr>
            <a:spLocks noGrp="1"/>
          </p:cNvSpPr>
          <p:nvPr>
            <p:ph type="ftr" sz="quarter" idx="11"/>
          </p:nvPr>
        </p:nvSpPr>
        <p:spPr/>
        <p:txBody>
          <a:bodyPr/>
          <a:lstStyle/>
          <a:p>
            <a:endParaRPr lang="en-US"/>
          </a:p>
        </p:txBody>
      </p:sp>
      <p:sp>
        <p:nvSpPr>
          <p:cNvPr id="26" name="Slide Number Placeholder 25">
            <a:extLst>
              <a:ext uri="{FF2B5EF4-FFF2-40B4-BE49-F238E27FC236}">
                <a16:creationId xmlns:a16="http://schemas.microsoft.com/office/drawing/2014/main" id="{60A86583-31E0-3337-3A34-9AD00A9B0233}"/>
              </a:ext>
            </a:extLst>
          </p:cNvPr>
          <p:cNvSpPr>
            <a:spLocks noGrp="1"/>
          </p:cNvSpPr>
          <p:nvPr>
            <p:ph type="sldNum" sz="quarter" idx="12"/>
          </p:nvPr>
        </p:nvSpPr>
        <p:spPr/>
        <p:txBody>
          <a:bodyPr/>
          <a:lstStyle/>
          <a:p>
            <a:fld id="{A5AEF524-62EC-C340-82A1-9F47B6C43E55}" type="slidenum">
              <a:rPr lang="en-US" smtClean="0"/>
              <a:t>31</a:t>
            </a:fld>
            <a:endParaRPr lang="en-US"/>
          </a:p>
        </p:txBody>
      </p:sp>
    </p:spTree>
    <p:extLst>
      <p:ext uri="{BB962C8B-B14F-4D97-AF65-F5344CB8AC3E}">
        <p14:creationId xmlns:p14="http://schemas.microsoft.com/office/powerpoint/2010/main" val="42918704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5D071AE-090E-27C3-6B0A-6FB387ADE15D}"/>
              </a:ext>
            </a:extLst>
          </p:cNvPr>
          <p:cNvGrpSpPr>
            <a:grpSpLocks noChangeAspect="1"/>
          </p:cNvGrpSpPr>
          <p:nvPr/>
        </p:nvGrpSpPr>
        <p:grpSpPr>
          <a:xfrm>
            <a:off x="0" y="590550"/>
            <a:ext cx="11943588" cy="5676900"/>
            <a:chOff x="3491948" y="597673"/>
            <a:chExt cx="2743200" cy="2743200"/>
          </a:xfrm>
        </p:grpSpPr>
        <p:grpSp>
          <p:nvGrpSpPr>
            <p:cNvPr id="4" name="Group 3">
              <a:extLst>
                <a:ext uri="{FF2B5EF4-FFF2-40B4-BE49-F238E27FC236}">
                  <a16:creationId xmlns:a16="http://schemas.microsoft.com/office/drawing/2014/main" id="{6441B876-7339-ADEA-DB84-D00CDBDBAA88}"/>
                </a:ext>
              </a:extLst>
            </p:cNvPr>
            <p:cNvGrpSpPr/>
            <p:nvPr/>
          </p:nvGrpSpPr>
          <p:grpSpPr>
            <a:xfrm>
              <a:off x="3491948" y="597673"/>
              <a:ext cx="2743200" cy="914400"/>
              <a:chOff x="3491948" y="597673"/>
              <a:chExt cx="2743200" cy="914400"/>
            </a:xfrm>
          </p:grpSpPr>
          <p:sp>
            <p:nvSpPr>
              <p:cNvPr id="8" name="Rectangle 7">
                <a:extLst>
                  <a:ext uri="{FF2B5EF4-FFF2-40B4-BE49-F238E27FC236}">
                    <a16:creationId xmlns:a16="http://schemas.microsoft.com/office/drawing/2014/main" id="{5B009263-B5A1-2813-3AF7-6C94EF5061FC}"/>
                  </a:ext>
                </a:extLst>
              </p:cNvPr>
              <p:cNvSpPr/>
              <p:nvPr/>
            </p:nvSpPr>
            <p:spPr>
              <a:xfrm>
                <a:off x="5320748" y="597673"/>
                <a:ext cx="914400" cy="914400"/>
              </a:xfrm>
              <a:prstGeom prst="rect">
                <a:avLst/>
              </a:prstGeom>
              <a:solidFill>
                <a:srgbClr val="236192">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Rectangle 8">
                <a:extLst>
                  <a:ext uri="{FF2B5EF4-FFF2-40B4-BE49-F238E27FC236}">
                    <a16:creationId xmlns:a16="http://schemas.microsoft.com/office/drawing/2014/main" id="{4DEB7A71-82D9-AE04-A933-60AD0463F800}"/>
                  </a:ext>
                </a:extLst>
              </p:cNvPr>
              <p:cNvSpPr/>
              <p:nvPr/>
            </p:nvSpPr>
            <p:spPr>
              <a:xfrm>
                <a:off x="3491948" y="597673"/>
                <a:ext cx="914400" cy="914400"/>
              </a:xfrm>
              <a:prstGeom prst="rect">
                <a:avLst/>
              </a:prstGeom>
              <a:solidFill>
                <a:srgbClr val="236192">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5" name="Group 4">
              <a:extLst>
                <a:ext uri="{FF2B5EF4-FFF2-40B4-BE49-F238E27FC236}">
                  <a16:creationId xmlns:a16="http://schemas.microsoft.com/office/drawing/2014/main" id="{C832DC82-52C2-2EDE-82AC-918E6EB8F54D}"/>
                </a:ext>
              </a:extLst>
            </p:cNvPr>
            <p:cNvGrpSpPr/>
            <p:nvPr/>
          </p:nvGrpSpPr>
          <p:grpSpPr>
            <a:xfrm>
              <a:off x="3491948" y="2426473"/>
              <a:ext cx="2743200" cy="914400"/>
              <a:chOff x="3491948" y="597673"/>
              <a:chExt cx="2743200" cy="914400"/>
            </a:xfrm>
          </p:grpSpPr>
          <p:sp>
            <p:nvSpPr>
              <p:cNvPr id="6" name="Rectangle 5">
                <a:extLst>
                  <a:ext uri="{FF2B5EF4-FFF2-40B4-BE49-F238E27FC236}">
                    <a16:creationId xmlns:a16="http://schemas.microsoft.com/office/drawing/2014/main" id="{F31FEF0F-23E4-4460-0766-9BE544A8A469}"/>
                  </a:ext>
                </a:extLst>
              </p:cNvPr>
              <p:cNvSpPr/>
              <p:nvPr/>
            </p:nvSpPr>
            <p:spPr>
              <a:xfrm>
                <a:off x="5320748" y="597673"/>
                <a:ext cx="914400" cy="914400"/>
              </a:xfrm>
              <a:prstGeom prst="rect">
                <a:avLst/>
              </a:prstGeom>
              <a:solidFill>
                <a:srgbClr val="236192">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Rectangle 6">
                <a:extLst>
                  <a:ext uri="{FF2B5EF4-FFF2-40B4-BE49-F238E27FC236}">
                    <a16:creationId xmlns:a16="http://schemas.microsoft.com/office/drawing/2014/main" id="{918BC92C-B879-6B8C-3514-149E8785CB68}"/>
                  </a:ext>
                </a:extLst>
              </p:cNvPr>
              <p:cNvSpPr/>
              <p:nvPr/>
            </p:nvSpPr>
            <p:spPr>
              <a:xfrm>
                <a:off x="3491948" y="597673"/>
                <a:ext cx="914400" cy="914400"/>
              </a:xfrm>
              <a:prstGeom prst="rect">
                <a:avLst/>
              </a:prstGeom>
              <a:solidFill>
                <a:srgbClr val="236192">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sp>
        <p:nvSpPr>
          <p:cNvPr id="11" name="Footer Placeholder 10">
            <a:extLst>
              <a:ext uri="{FF2B5EF4-FFF2-40B4-BE49-F238E27FC236}">
                <a16:creationId xmlns:a16="http://schemas.microsoft.com/office/drawing/2014/main" id="{80CFC9A6-A34F-D135-9B7A-05B4A2CF7C2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BAB0E17F-7223-04BB-8D6D-202271E8E2E8}"/>
              </a:ext>
            </a:extLst>
          </p:cNvPr>
          <p:cNvSpPr>
            <a:spLocks noGrp="1"/>
          </p:cNvSpPr>
          <p:nvPr>
            <p:ph type="sldNum" sz="quarter" idx="12"/>
          </p:nvPr>
        </p:nvSpPr>
        <p:spPr/>
        <p:txBody>
          <a:bodyPr/>
          <a:lstStyle/>
          <a:p>
            <a:fld id="{A5AEF524-62EC-C340-82A1-9F47B6C43E55}" type="slidenum">
              <a:rPr lang="en-US" smtClean="0"/>
              <a:t>32</a:t>
            </a:fld>
            <a:endParaRPr lang="en-US"/>
          </a:p>
        </p:txBody>
      </p:sp>
    </p:spTree>
    <p:extLst>
      <p:ext uri="{BB962C8B-B14F-4D97-AF65-F5344CB8AC3E}">
        <p14:creationId xmlns:p14="http://schemas.microsoft.com/office/powerpoint/2010/main" val="8595814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5470A54-28B7-1104-28D7-3D64DD835105}"/>
              </a:ext>
            </a:extLst>
          </p:cNvPr>
          <p:cNvGrpSpPr>
            <a:grpSpLocks noChangeAspect="1"/>
          </p:cNvGrpSpPr>
          <p:nvPr/>
        </p:nvGrpSpPr>
        <p:grpSpPr>
          <a:xfrm rot="5400000" flipH="1">
            <a:off x="1915898" y="-1136066"/>
            <a:ext cx="5636968" cy="9130132"/>
            <a:chOff x="-5810250" y="-21419220"/>
            <a:chExt cx="19202400" cy="31101903"/>
          </a:xfrm>
        </p:grpSpPr>
        <p:grpSp>
          <p:nvGrpSpPr>
            <p:cNvPr id="4" name="Group 3">
              <a:extLst>
                <a:ext uri="{FF2B5EF4-FFF2-40B4-BE49-F238E27FC236}">
                  <a16:creationId xmlns:a16="http://schemas.microsoft.com/office/drawing/2014/main" id="{7E3626BD-CE92-BC29-A658-02A781DFA916}"/>
                </a:ext>
              </a:extLst>
            </p:cNvPr>
            <p:cNvGrpSpPr/>
            <p:nvPr/>
          </p:nvGrpSpPr>
          <p:grpSpPr>
            <a:xfrm>
              <a:off x="-5810250" y="-2216820"/>
              <a:ext cx="19202400" cy="11899503"/>
              <a:chOff x="-5810250" y="-2216820"/>
              <a:chExt cx="19202400" cy="11899503"/>
            </a:xfrm>
          </p:grpSpPr>
          <p:grpSp>
            <p:nvGrpSpPr>
              <p:cNvPr id="6" name="Group 5">
                <a:extLst>
                  <a:ext uri="{FF2B5EF4-FFF2-40B4-BE49-F238E27FC236}">
                    <a16:creationId xmlns:a16="http://schemas.microsoft.com/office/drawing/2014/main" id="{D41ECA41-9FE8-43E3-4B21-D3F941150638}"/>
                  </a:ext>
                </a:extLst>
              </p:cNvPr>
              <p:cNvGrpSpPr/>
              <p:nvPr/>
            </p:nvGrpSpPr>
            <p:grpSpPr>
              <a:xfrm>
                <a:off x="6076950" y="-2216820"/>
                <a:ext cx="7315200" cy="11899503"/>
                <a:chOff x="6076950" y="-2216820"/>
                <a:chExt cx="7315200" cy="11899503"/>
              </a:xfrm>
            </p:grpSpPr>
            <p:grpSp>
              <p:nvGrpSpPr>
                <p:cNvPr id="8" name="Group 7">
                  <a:extLst>
                    <a:ext uri="{FF2B5EF4-FFF2-40B4-BE49-F238E27FC236}">
                      <a16:creationId xmlns:a16="http://schemas.microsoft.com/office/drawing/2014/main" id="{4E12A997-6924-F25F-485E-88982E933645}"/>
                    </a:ext>
                  </a:extLst>
                </p:cNvPr>
                <p:cNvGrpSpPr/>
                <p:nvPr/>
              </p:nvGrpSpPr>
              <p:grpSpPr>
                <a:xfrm>
                  <a:off x="6080760" y="-2216820"/>
                  <a:ext cx="7311390" cy="4586049"/>
                  <a:chOff x="6080760" y="-2216820"/>
                  <a:chExt cx="7311390" cy="4586049"/>
                </a:xfrm>
              </p:grpSpPr>
              <p:grpSp>
                <p:nvGrpSpPr>
                  <p:cNvPr id="10" name="Group 9">
                    <a:extLst>
                      <a:ext uri="{FF2B5EF4-FFF2-40B4-BE49-F238E27FC236}">
                        <a16:creationId xmlns:a16="http://schemas.microsoft.com/office/drawing/2014/main" id="{7B28C689-45C4-5EAB-DF78-545A3AEFC523}"/>
                      </a:ext>
                    </a:extLst>
                  </p:cNvPr>
                  <p:cNvGrpSpPr/>
                  <p:nvPr/>
                </p:nvGrpSpPr>
                <p:grpSpPr>
                  <a:xfrm>
                    <a:off x="6080760" y="-2204517"/>
                    <a:ext cx="2745740" cy="4573746"/>
                    <a:chOff x="6080760" y="-2204517"/>
                    <a:chExt cx="2745740" cy="4573746"/>
                  </a:xfrm>
                </p:grpSpPr>
                <p:grpSp>
                  <p:nvGrpSpPr>
                    <p:cNvPr id="12" name="Group 11">
                      <a:extLst>
                        <a:ext uri="{FF2B5EF4-FFF2-40B4-BE49-F238E27FC236}">
                          <a16:creationId xmlns:a16="http://schemas.microsoft.com/office/drawing/2014/main" id="{481992FB-9070-C3B5-48FC-A07915CE09AC}"/>
                        </a:ext>
                      </a:extLst>
                    </p:cNvPr>
                    <p:cNvGrpSpPr/>
                    <p:nvPr/>
                  </p:nvGrpSpPr>
                  <p:grpSpPr>
                    <a:xfrm>
                      <a:off x="6080760" y="535746"/>
                      <a:ext cx="2745740" cy="1833483"/>
                      <a:chOff x="6080760" y="535746"/>
                      <a:chExt cx="2745740" cy="1833483"/>
                    </a:xfrm>
                  </p:grpSpPr>
                  <p:grpSp>
                    <p:nvGrpSpPr>
                      <p:cNvPr id="14" name="Group 13">
                        <a:extLst>
                          <a:ext uri="{FF2B5EF4-FFF2-40B4-BE49-F238E27FC236}">
                            <a16:creationId xmlns:a16="http://schemas.microsoft.com/office/drawing/2014/main" id="{345B5630-A060-0351-9457-07353203690A}"/>
                          </a:ext>
                        </a:extLst>
                      </p:cNvPr>
                      <p:cNvGrpSpPr/>
                      <p:nvPr/>
                    </p:nvGrpSpPr>
                    <p:grpSpPr>
                      <a:xfrm>
                        <a:off x="7912100" y="535746"/>
                        <a:ext cx="914400" cy="1833483"/>
                        <a:chOff x="7912100" y="535746"/>
                        <a:chExt cx="914400" cy="1833483"/>
                      </a:xfrm>
                    </p:grpSpPr>
                    <p:sp>
                      <p:nvSpPr>
                        <p:cNvPr id="16" name="Rectangle 15">
                          <a:extLst>
                            <a:ext uri="{FF2B5EF4-FFF2-40B4-BE49-F238E27FC236}">
                              <a16:creationId xmlns:a16="http://schemas.microsoft.com/office/drawing/2014/main" id="{83118C9B-FA6F-29C2-941D-38C83A6ED948}"/>
                            </a:ext>
                          </a:extLst>
                        </p:cNvPr>
                        <p:cNvSpPr/>
                        <p:nvPr/>
                      </p:nvSpPr>
                      <p:spPr>
                        <a:xfrm>
                          <a:off x="7912100" y="1454829"/>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7" name="Rectangle 16">
                          <a:extLst>
                            <a:ext uri="{FF2B5EF4-FFF2-40B4-BE49-F238E27FC236}">
                              <a16:creationId xmlns:a16="http://schemas.microsoft.com/office/drawing/2014/main" id="{4BF37596-FB36-4240-CDB0-5CC0F1A1267B}"/>
                            </a:ext>
                          </a:extLst>
                        </p:cNvPr>
                        <p:cNvSpPr/>
                        <p:nvPr/>
                      </p:nvSpPr>
                      <p:spPr>
                        <a:xfrm>
                          <a:off x="7912100" y="53574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sp>
                    <p:nvSpPr>
                      <p:cNvPr id="15" name="Rectangle 14">
                        <a:extLst>
                          <a:ext uri="{FF2B5EF4-FFF2-40B4-BE49-F238E27FC236}">
                            <a16:creationId xmlns:a16="http://schemas.microsoft.com/office/drawing/2014/main" id="{6F7CB26A-89B6-58FF-37FD-DC60F953B41E}"/>
                          </a:ext>
                        </a:extLst>
                      </p:cNvPr>
                      <p:cNvSpPr/>
                      <p:nvPr/>
                    </p:nvSpPr>
                    <p:spPr>
                      <a:xfrm>
                        <a:off x="6080760" y="535746"/>
                        <a:ext cx="1828800" cy="1828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sp>
                  <p:nvSpPr>
                    <p:cNvPr id="13" name="Rectangle 12">
                      <a:extLst>
                        <a:ext uri="{FF2B5EF4-FFF2-40B4-BE49-F238E27FC236}">
                          <a16:creationId xmlns:a16="http://schemas.microsoft.com/office/drawing/2014/main" id="{C165046B-256C-0C7A-7C3A-B5ED5C74D10E}"/>
                        </a:ext>
                      </a:extLst>
                    </p:cNvPr>
                    <p:cNvSpPr/>
                    <p:nvPr/>
                  </p:nvSpPr>
                  <p:spPr>
                    <a:xfrm>
                      <a:off x="6080760" y="-2204517"/>
                      <a:ext cx="2743200" cy="2743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sp>
                <p:nvSpPr>
                  <p:cNvPr id="11" name="Rectangle 10">
                    <a:extLst>
                      <a:ext uri="{FF2B5EF4-FFF2-40B4-BE49-F238E27FC236}">
                        <a16:creationId xmlns:a16="http://schemas.microsoft.com/office/drawing/2014/main" id="{0A68434B-C119-C12D-B98B-CFEB69EC789A}"/>
                      </a:ext>
                    </a:extLst>
                  </p:cNvPr>
                  <p:cNvSpPr/>
                  <p:nvPr/>
                </p:nvSpPr>
                <p:spPr>
                  <a:xfrm>
                    <a:off x="8820150" y="-2216820"/>
                    <a:ext cx="4572000" cy="4572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sp>
              <p:nvSpPr>
                <p:cNvPr id="9" name="Rectangle 8">
                  <a:extLst>
                    <a:ext uri="{FF2B5EF4-FFF2-40B4-BE49-F238E27FC236}">
                      <a16:creationId xmlns:a16="http://schemas.microsoft.com/office/drawing/2014/main" id="{45750826-16DB-0205-8698-8CCBE6538703}"/>
                    </a:ext>
                  </a:extLst>
                </p:cNvPr>
                <p:cNvSpPr/>
                <p:nvPr/>
              </p:nvSpPr>
              <p:spPr>
                <a:xfrm>
                  <a:off x="6076950" y="2367483"/>
                  <a:ext cx="7315200" cy="7315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sp>
            <p:nvSpPr>
              <p:cNvPr id="7" name="Rectangle 6">
                <a:extLst>
                  <a:ext uri="{FF2B5EF4-FFF2-40B4-BE49-F238E27FC236}">
                    <a16:creationId xmlns:a16="http://schemas.microsoft.com/office/drawing/2014/main" id="{76052EA4-0254-B9D5-6221-57F881FD5ADF}"/>
                  </a:ext>
                </a:extLst>
              </p:cNvPr>
              <p:cNvSpPr/>
              <p:nvPr/>
            </p:nvSpPr>
            <p:spPr>
              <a:xfrm>
                <a:off x="-5810250" y="-2216820"/>
                <a:ext cx="11887200" cy="1188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sp>
          <p:nvSpPr>
            <p:cNvPr id="5" name="Rectangle 4">
              <a:extLst>
                <a:ext uri="{FF2B5EF4-FFF2-40B4-BE49-F238E27FC236}">
                  <a16:creationId xmlns:a16="http://schemas.microsoft.com/office/drawing/2014/main" id="{693CC188-882D-3A14-B67B-2903510D94CE}"/>
                </a:ext>
              </a:extLst>
            </p:cNvPr>
            <p:cNvSpPr/>
            <p:nvPr/>
          </p:nvSpPr>
          <p:spPr>
            <a:xfrm>
              <a:off x="-5810250" y="-21419220"/>
              <a:ext cx="19202400" cy="19202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pSp>
      <p:sp>
        <p:nvSpPr>
          <p:cNvPr id="19" name="Footer Placeholder 18">
            <a:extLst>
              <a:ext uri="{FF2B5EF4-FFF2-40B4-BE49-F238E27FC236}">
                <a16:creationId xmlns:a16="http://schemas.microsoft.com/office/drawing/2014/main" id="{BAE5E132-C46A-16CE-7A40-12189DE7F2A1}"/>
              </a:ext>
            </a:extLst>
          </p:cNvPr>
          <p:cNvSpPr>
            <a:spLocks noGrp="1"/>
          </p:cNvSpPr>
          <p:nvPr>
            <p:ph type="ftr" sz="quarter" idx="11"/>
          </p:nvPr>
        </p:nvSpPr>
        <p:spPr/>
        <p:txBody>
          <a:bodyPr/>
          <a:lstStyle/>
          <a:p>
            <a:endParaRPr lang="en-US"/>
          </a:p>
        </p:txBody>
      </p:sp>
      <p:sp>
        <p:nvSpPr>
          <p:cNvPr id="20" name="Slide Number Placeholder 19">
            <a:extLst>
              <a:ext uri="{FF2B5EF4-FFF2-40B4-BE49-F238E27FC236}">
                <a16:creationId xmlns:a16="http://schemas.microsoft.com/office/drawing/2014/main" id="{F8077144-0974-6FAC-9731-7071447A2A3F}"/>
              </a:ext>
            </a:extLst>
          </p:cNvPr>
          <p:cNvSpPr>
            <a:spLocks noGrp="1"/>
          </p:cNvSpPr>
          <p:nvPr>
            <p:ph type="sldNum" sz="quarter" idx="12"/>
          </p:nvPr>
        </p:nvSpPr>
        <p:spPr/>
        <p:txBody>
          <a:bodyPr/>
          <a:lstStyle/>
          <a:p>
            <a:fld id="{A5AEF524-62EC-C340-82A1-9F47B6C43E55}" type="slidenum">
              <a:rPr lang="en-US" smtClean="0"/>
              <a:t>33</a:t>
            </a:fld>
            <a:endParaRPr lang="en-US"/>
          </a:p>
        </p:txBody>
      </p:sp>
    </p:spTree>
    <p:extLst>
      <p:ext uri="{BB962C8B-B14F-4D97-AF65-F5344CB8AC3E}">
        <p14:creationId xmlns:p14="http://schemas.microsoft.com/office/powerpoint/2010/main" val="12648713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2DC3FF8-6865-068B-39A7-444DB7E51C8E}"/>
              </a:ext>
            </a:extLst>
          </p:cNvPr>
          <p:cNvGrpSpPr>
            <a:grpSpLocks noChangeAspect="1"/>
          </p:cNvGrpSpPr>
          <p:nvPr/>
        </p:nvGrpSpPr>
        <p:grpSpPr>
          <a:xfrm>
            <a:off x="152400" y="685800"/>
            <a:ext cx="11887200" cy="5486400"/>
            <a:chOff x="114300" y="114300"/>
            <a:chExt cx="11887200" cy="5486400"/>
          </a:xfrm>
        </p:grpSpPr>
        <p:grpSp>
          <p:nvGrpSpPr>
            <p:cNvPr id="4" name="Group 3">
              <a:extLst>
                <a:ext uri="{FF2B5EF4-FFF2-40B4-BE49-F238E27FC236}">
                  <a16:creationId xmlns:a16="http://schemas.microsoft.com/office/drawing/2014/main" id="{8893F45E-E622-CA1C-D840-62043D648961}"/>
                </a:ext>
              </a:extLst>
            </p:cNvPr>
            <p:cNvGrpSpPr/>
            <p:nvPr/>
          </p:nvGrpSpPr>
          <p:grpSpPr>
            <a:xfrm>
              <a:off x="114300" y="114300"/>
              <a:ext cx="11887200" cy="914400"/>
              <a:chOff x="114300" y="114300"/>
              <a:chExt cx="11887200" cy="914400"/>
            </a:xfrm>
          </p:grpSpPr>
          <p:sp>
            <p:nvSpPr>
              <p:cNvPr id="75" name="Rectangle 74">
                <a:extLst>
                  <a:ext uri="{FF2B5EF4-FFF2-40B4-BE49-F238E27FC236}">
                    <a16:creationId xmlns:a16="http://schemas.microsoft.com/office/drawing/2014/main" id="{1C8D75A0-075F-F032-3884-05951CFB27C1}"/>
                  </a:ext>
                </a:extLst>
              </p:cNvPr>
              <p:cNvSpPr/>
              <p:nvPr/>
            </p:nvSpPr>
            <p:spPr>
              <a:xfrm>
                <a:off x="114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6" name="Rectangle 75">
                <a:extLst>
                  <a:ext uri="{FF2B5EF4-FFF2-40B4-BE49-F238E27FC236}">
                    <a16:creationId xmlns:a16="http://schemas.microsoft.com/office/drawing/2014/main" id="{DD38F4E0-3312-B956-6DDE-55DC43A237C2}"/>
                  </a:ext>
                </a:extLst>
              </p:cNvPr>
              <p:cNvSpPr/>
              <p:nvPr/>
            </p:nvSpPr>
            <p:spPr>
              <a:xfrm>
                <a:off x="1028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7" name="Rectangle 76">
                <a:extLst>
                  <a:ext uri="{FF2B5EF4-FFF2-40B4-BE49-F238E27FC236}">
                    <a16:creationId xmlns:a16="http://schemas.microsoft.com/office/drawing/2014/main" id="{65106E03-0149-D112-45D5-616F27E7FBE7}"/>
                  </a:ext>
                </a:extLst>
              </p:cNvPr>
              <p:cNvSpPr/>
              <p:nvPr/>
            </p:nvSpPr>
            <p:spPr>
              <a:xfrm>
                <a:off x="1943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8" name="Rectangle 77">
                <a:extLst>
                  <a:ext uri="{FF2B5EF4-FFF2-40B4-BE49-F238E27FC236}">
                    <a16:creationId xmlns:a16="http://schemas.microsoft.com/office/drawing/2014/main" id="{D35C78BD-085D-C571-2218-E183ED7D8063}"/>
                  </a:ext>
                </a:extLst>
              </p:cNvPr>
              <p:cNvSpPr/>
              <p:nvPr/>
            </p:nvSpPr>
            <p:spPr>
              <a:xfrm>
                <a:off x="2857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9" name="Rectangle 78">
                <a:extLst>
                  <a:ext uri="{FF2B5EF4-FFF2-40B4-BE49-F238E27FC236}">
                    <a16:creationId xmlns:a16="http://schemas.microsoft.com/office/drawing/2014/main" id="{F7671D59-7F04-E852-DDC3-F7C8EAC64AE6}"/>
                  </a:ext>
                </a:extLst>
              </p:cNvPr>
              <p:cNvSpPr/>
              <p:nvPr/>
            </p:nvSpPr>
            <p:spPr>
              <a:xfrm>
                <a:off x="3771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0" name="Rectangle 79">
                <a:extLst>
                  <a:ext uri="{FF2B5EF4-FFF2-40B4-BE49-F238E27FC236}">
                    <a16:creationId xmlns:a16="http://schemas.microsoft.com/office/drawing/2014/main" id="{C18E02FF-3F14-4D6A-BF7A-2B15BD3FFA38}"/>
                  </a:ext>
                </a:extLst>
              </p:cNvPr>
              <p:cNvSpPr/>
              <p:nvPr/>
            </p:nvSpPr>
            <p:spPr>
              <a:xfrm>
                <a:off x="4686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1" name="Rectangle 80">
                <a:extLst>
                  <a:ext uri="{FF2B5EF4-FFF2-40B4-BE49-F238E27FC236}">
                    <a16:creationId xmlns:a16="http://schemas.microsoft.com/office/drawing/2014/main" id="{85820C76-5D4A-AB76-B25E-494B78029815}"/>
                  </a:ext>
                </a:extLst>
              </p:cNvPr>
              <p:cNvSpPr/>
              <p:nvPr/>
            </p:nvSpPr>
            <p:spPr>
              <a:xfrm>
                <a:off x="5600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2" name="Rectangle 81">
                <a:extLst>
                  <a:ext uri="{FF2B5EF4-FFF2-40B4-BE49-F238E27FC236}">
                    <a16:creationId xmlns:a16="http://schemas.microsoft.com/office/drawing/2014/main" id="{4A7E0807-7CCA-1876-8896-A971149A529A}"/>
                  </a:ext>
                </a:extLst>
              </p:cNvPr>
              <p:cNvSpPr/>
              <p:nvPr/>
            </p:nvSpPr>
            <p:spPr>
              <a:xfrm>
                <a:off x="6515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3" name="Rectangle 82">
                <a:extLst>
                  <a:ext uri="{FF2B5EF4-FFF2-40B4-BE49-F238E27FC236}">
                    <a16:creationId xmlns:a16="http://schemas.microsoft.com/office/drawing/2014/main" id="{7AD9141E-E197-0D7B-CCA2-15D0F36107C1}"/>
                  </a:ext>
                </a:extLst>
              </p:cNvPr>
              <p:cNvSpPr/>
              <p:nvPr/>
            </p:nvSpPr>
            <p:spPr>
              <a:xfrm>
                <a:off x="7429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4" name="Rectangle 83">
                <a:extLst>
                  <a:ext uri="{FF2B5EF4-FFF2-40B4-BE49-F238E27FC236}">
                    <a16:creationId xmlns:a16="http://schemas.microsoft.com/office/drawing/2014/main" id="{584D6D87-9A7A-5364-0DAA-C8D827F2B0B4}"/>
                  </a:ext>
                </a:extLst>
              </p:cNvPr>
              <p:cNvSpPr/>
              <p:nvPr/>
            </p:nvSpPr>
            <p:spPr>
              <a:xfrm>
                <a:off x="8343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5" name="Rectangle 84">
                <a:extLst>
                  <a:ext uri="{FF2B5EF4-FFF2-40B4-BE49-F238E27FC236}">
                    <a16:creationId xmlns:a16="http://schemas.microsoft.com/office/drawing/2014/main" id="{01216664-A1BE-8B17-5128-16E8D0E4AD8F}"/>
                  </a:ext>
                </a:extLst>
              </p:cNvPr>
              <p:cNvSpPr/>
              <p:nvPr/>
            </p:nvSpPr>
            <p:spPr>
              <a:xfrm>
                <a:off x="9258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6" name="Rectangle 85">
                <a:extLst>
                  <a:ext uri="{FF2B5EF4-FFF2-40B4-BE49-F238E27FC236}">
                    <a16:creationId xmlns:a16="http://schemas.microsoft.com/office/drawing/2014/main" id="{440061FA-6FD2-C440-1B04-D5F0F44E9F5B}"/>
                  </a:ext>
                </a:extLst>
              </p:cNvPr>
              <p:cNvSpPr/>
              <p:nvPr/>
            </p:nvSpPr>
            <p:spPr>
              <a:xfrm>
                <a:off x="10172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7" name="Rectangle 86">
                <a:extLst>
                  <a:ext uri="{FF2B5EF4-FFF2-40B4-BE49-F238E27FC236}">
                    <a16:creationId xmlns:a16="http://schemas.microsoft.com/office/drawing/2014/main" id="{FC64D4D7-D5E2-602F-BD0D-8BDB0DF94E37}"/>
                  </a:ext>
                </a:extLst>
              </p:cNvPr>
              <p:cNvSpPr/>
              <p:nvPr/>
            </p:nvSpPr>
            <p:spPr>
              <a:xfrm>
                <a:off x="11087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5" name="Group 4">
              <a:extLst>
                <a:ext uri="{FF2B5EF4-FFF2-40B4-BE49-F238E27FC236}">
                  <a16:creationId xmlns:a16="http://schemas.microsoft.com/office/drawing/2014/main" id="{A8E34428-5545-468F-5296-F2216A393A26}"/>
                </a:ext>
              </a:extLst>
            </p:cNvPr>
            <p:cNvGrpSpPr/>
            <p:nvPr/>
          </p:nvGrpSpPr>
          <p:grpSpPr>
            <a:xfrm>
              <a:off x="114300" y="1028700"/>
              <a:ext cx="11887200" cy="914400"/>
              <a:chOff x="114300" y="114300"/>
              <a:chExt cx="11887200" cy="914400"/>
            </a:xfrm>
          </p:grpSpPr>
          <p:sp>
            <p:nvSpPr>
              <p:cNvPr id="62" name="Rectangle 61">
                <a:extLst>
                  <a:ext uri="{FF2B5EF4-FFF2-40B4-BE49-F238E27FC236}">
                    <a16:creationId xmlns:a16="http://schemas.microsoft.com/office/drawing/2014/main" id="{1C893FB9-47EA-1B88-8320-61E704120886}"/>
                  </a:ext>
                </a:extLst>
              </p:cNvPr>
              <p:cNvSpPr/>
              <p:nvPr/>
            </p:nvSpPr>
            <p:spPr>
              <a:xfrm>
                <a:off x="114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3" name="Rectangle 62">
                <a:extLst>
                  <a:ext uri="{FF2B5EF4-FFF2-40B4-BE49-F238E27FC236}">
                    <a16:creationId xmlns:a16="http://schemas.microsoft.com/office/drawing/2014/main" id="{826641EC-60C1-D47A-0D6F-EC7002B1B041}"/>
                  </a:ext>
                </a:extLst>
              </p:cNvPr>
              <p:cNvSpPr/>
              <p:nvPr/>
            </p:nvSpPr>
            <p:spPr>
              <a:xfrm>
                <a:off x="1028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4" name="Rectangle 63">
                <a:extLst>
                  <a:ext uri="{FF2B5EF4-FFF2-40B4-BE49-F238E27FC236}">
                    <a16:creationId xmlns:a16="http://schemas.microsoft.com/office/drawing/2014/main" id="{9753E3E5-0DE3-D61C-BC62-8636B05DE475}"/>
                  </a:ext>
                </a:extLst>
              </p:cNvPr>
              <p:cNvSpPr/>
              <p:nvPr/>
            </p:nvSpPr>
            <p:spPr>
              <a:xfrm>
                <a:off x="1943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5" name="Rectangle 64">
                <a:extLst>
                  <a:ext uri="{FF2B5EF4-FFF2-40B4-BE49-F238E27FC236}">
                    <a16:creationId xmlns:a16="http://schemas.microsoft.com/office/drawing/2014/main" id="{4B28C078-557B-AF25-47B3-DC7D8852AE2A}"/>
                  </a:ext>
                </a:extLst>
              </p:cNvPr>
              <p:cNvSpPr/>
              <p:nvPr/>
            </p:nvSpPr>
            <p:spPr>
              <a:xfrm>
                <a:off x="2857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6" name="Rectangle 65">
                <a:extLst>
                  <a:ext uri="{FF2B5EF4-FFF2-40B4-BE49-F238E27FC236}">
                    <a16:creationId xmlns:a16="http://schemas.microsoft.com/office/drawing/2014/main" id="{54630F20-971E-A96F-7F71-47DE509A9B2B}"/>
                  </a:ext>
                </a:extLst>
              </p:cNvPr>
              <p:cNvSpPr/>
              <p:nvPr/>
            </p:nvSpPr>
            <p:spPr>
              <a:xfrm>
                <a:off x="3771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7" name="Rectangle 66">
                <a:extLst>
                  <a:ext uri="{FF2B5EF4-FFF2-40B4-BE49-F238E27FC236}">
                    <a16:creationId xmlns:a16="http://schemas.microsoft.com/office/drawing/2014/main" id="{8BC56F47-E806-5DB8-81D9-4FED515EBCC3}"/>
                  </a:ext>
                </a:extLst>
              </p:cNvPr>
              <p:cNvSpPr/>
              <p:nvPr/>
            </p:nvSpPr>
            <p:spPr>
              <a:xfrm>
                <a:off x="4686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8" name="Rectangle 67">
                <a:extLst>
                  <a:ext uri="{FF2B5EF4-FFF2-40B4-BE49-F238E27FC236}">
                    <a16:creationId xmlns:a16="http://schemas.microsoft.com/office/drawing/2014/main" id="{1BC39C11-D52B-164D-0334-6417F3116732}"/>
                  </a:ext>
                </a:extLst>
              </p:cNvPr>
              <p:cNvSpPr/>
              <p:nvPr/>
            </p:nvSpPr>
            <p:spPr>
              <a:xfrm>
                <a:off x="5600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9" name="Rectangle 68">
                <a:extLst>
                  <a:ext uri="{FF2B5EF4-FFF2-40B4-BE49-F238E27FC236}">
                    <a16:creationId xmlns:a16="http://schemas.microsoft.com/office/drawing/2014/main" id="{1A230B27-5BAD-1B8C-A8E0-B8617F27E10E}"/>
                  </a:ext>
                </a:extLst>
              </p:cNvPr>
              <p:cNvSpPr/>
              <p:nvPr/>
            </p:nvSpPr>
            <p:spPr>
              <a:xfrm>
                <a:off x="6515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0" name="Rectangle 69">
                <a:extLst>
                  <a:ext uri="{FF2B5EF4-FFF2-40B4-BE49-F238E27FC236}">
                    <a16:creationId xmlns:a16="http://schemas.microsoft.com/office/drawing/2014/main" id="{047B924A-8392-D5A2-98A7-DB06B8B2C37C}"/>
                  </a:ext>
                </a:extLst>
              </p:cNvPr>
              <p:cNvSpPr/>
              <p:nvPr/>
            </p:nvSpPr>
            <p:spPr>
              <a:xfrm>
                <a:off x="7429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1" name="Rectangle 70">
                <a:extLst>
                  <a:ext uri="{FF2B5EF4-FFF2-40B4-BE49-F238E27FC236}">
                    <a16:creationId xmlns:a16="http://schemas.microsoft.com/office/drawing/2014/main" id="{5F6EFD72-5A3F-F43F-6AFB-392D68BDB216}"/>
                  </a:ext>
                </a:extLst>
              </p:cNvPr>
              <p:cNvSpPr/>
              <p:nvPr/>
            </p:nvSpPr>
            <p:spPr>
              <a:xfrm>
                <a:off x="8343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2" name="Rectangle 71">
                <a:extLst>
                  <a:ext uri="{FF2B5EF4-FFF2-40B4-BE49-F238E27FC236}">
                    <a16:creationId xmlns:a16="http://schemas.microsoft.com/office/drawing/2014/main" id="{1441D90D-4407-CA25-8D3C-751F2007F5D3}"/>
                  </a:ext>
                </a:extLst>
              </p:cNvPr>
              <p:cNvSpPr/>
              <p:nvPr/>
            </p:nvSpPr>
            <p:spPr>
              <a:xfrm>
                <a:off x="9258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3" name="Rectangle 72">
                <a:extLst>
                  <a:ext uri="{FF2B5EF4-FFF2-40B4-BE49-F238E27FC236}">
                    <a16:creationId xmlns:a16="http://schemas.microsoft.com/office/drawing/2014/main" id="{A9118D2C-8313-3A43-955C-CEF9477D0327}"/>
                  </a:ext>
                </a:extLst>
              </p:cNvPr>
              <p:cNvSpPr/>
              <p:nvPr/>
            </p:nvSpPr>
            <p:spPr>
              <a:xfrm>
                <a:off x="10172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4" name="Rectangle 73">
                <a:extLst>
                  <a:ext uri="{FF2B5EF4-FFF2-40B4-BE49-F238E27FC236}">
                    <a16:creationId xmlns:a16="http://schemas.microsoft.com/office/drawing/2014/main" id="{08FEA0CC-AEDB-E52E-99FC-C3ACB25E9E24}"/>
                  </a:ext>
                </a:extLst>
              </p:cNvPr>
              <p:cNvSpPr/>
              <p:nvPr/>
            </p:nvSpPr>
            <p:spPr>
              <a:xfrm>
                <a:off x="11087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6" name="Group 5">
              <a:extLst>
                <a:ext uri="{FF2B5EF4-FFF2-40B4-BE49-F238E27FC236}">
                  <a16:creationId xmlns:a16="http://schemas.microsoft.com/office/drawing/2014/main" id="{9B31151F-A748-8D93-2A06-839330ACCE25}"/>
                </a:ext>
              </a:extLst>
            </p:cNvPr>
            <p:cNvGrpSpPr/>
            <p:nvPr/>
          </p:nvGrpSpPr>
          <p:grpSpPr>
            <a:xfrm>
              <a:off x="114300" y="1943100"/>
              <a:ext cx="11887200" cy="914400"/>
              <a:chOff x="114300" y="114300"/>
              <a:chExt cx="11887200" cy="914400"/>
            </a:xfrm>
          </p:grpSpPr>
          <p:sp>
            <p:nvSpPr>
              <p:cNvPr id="49" name="Rectangle 48">
                <a:extLst>
                  <a:ext uri="{FF2B5EF4-FFF2-40B4-BE49-F238E27FC236}">
                    <a16:creationId xmlns:a16="http://schemas.microsoft.com/office/drawing/2014/main" id="{9504F5AE-74BA-3668-8262-27E9C5464664}"/>
                  </a:ext>
                </a:extLst>
              </p:cNvPr>
              <p:cNvSpPr/>
              <p:nvPr/>
            </p:nvSpPr>
            <p:spPr>
              <a:xfrm>
                <a:off x="114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Rectangle 49">
                <a:extLst>
                  <a:ext uri="{FF2B5EF4-FFF2-40B4-BE49-F238E27FC236}">
                    <a16:creationId xmlns:a16="http://schemas.microsoft.com/office/drawing/2014/main" id="{7D7D71AF-D068-F9C2-B7C7-C5FBE6B5DF51}"/>
                  </a:ext>
                </a:extLst>
              </p:cNvPr>
              <p:cNvSpPr/>
              <p:nvPr/>
            </p:nvSpPr>
            <p:spPr>
              <a:xfrm>
                <a:off x="1028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Rectangle 50">
                <a:extLst>
                  <a:ext uri="{FF2B5EF4-FFF2-40B4-BE49-F238E27FC236}">
                    <a16:creationId xmlns:a16="http://schemas.microsoft.com/office/drawing/2014/main" id="{A96A605D-3922-2333-A773-701600882616}"/>
                  </a:ext>
                </a:extLst>
              </p:cNvPr>
              <p:cNvSpPr/>
              <p:nvPr/>
            </p:nvSpPr>
            <p:spPr>
              <a:xfrm>
                <a:off x="1943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Rectangle 51">
                <a:extLst>
                  <a:ext uri="{FF2B5EF4-FFF2-40B4-BE49-F238E27FC236}">
                    <a16:creationId xmlns:a16="http://schemas.microsoft.com/office/drawing/2014/main" id="{7292397A-7FAC-F2D5-C55B-18939D63F540}"/>
                  </a:ext>
                </a:extLst>
              </p:cNvPr>
              <p:cNvSpPr/>
              <p:nvPr/>
            </p:nvSpPr>
            <p:spPr>
              <a:xfrm>
                <a:off x="2857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Rectangle 52">
                <a:extLst>
                  <a:ext uri="{FF2B5EF4-FFF2-40B4-BE49-F238E27FC236}">
                    <a16:creationId xmlns:a16="http://schemas.microsoft.com/office/drawing/2014/main" id="{98967F80-018E-6299-C693-546BC11A86D9}"/>
                  </a:ext>
                </a:extLst>
              </p:cNvPr>
              <p:cNvSpPr/>
              <p:nvPr/>
            </p:nvSpPr>
            <p:spPr>
              <a:xfrm>
                <a:off x="3771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Rectangle 53">
                <a:extLst>
                  <a:ext uri="{FF2B5EF4-FFF2-40B4-BE49-F238E27FC236}">
                    <a16:creationId xmlns:a16="http://schemas.microsoft.com/office/drawing/2014/main" id="{94C83365-6C56-8402-1E09-EEDAE921A56D}"/>
                  </a:ext>
                </a:extLst>
              </p:cNvPr>
              <p:cNvSpPr/>
              <p:nvPr/>
            </p:nvSpPr>
            <p:spPr>
              <a:xfrm>
                <a:off x="4686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Rectangle 54">
                <a:extLst>
                  <a:ext uri="{FF2B5EF4-FFF2-40B4-BE49-F238E27FC236}">
                    <a16:creationId xmlns:a16="http://schemas.microsoft.com/office/drawing/2014/main" id="{EDE83FF2-E9D7-423E-C3D3-C5134D731143}"/>
                  </a:ext>
                </a:extLst>
              </p:cNvPr>
              <p:cNvSpPr/>
              <p:nvPr/>
            </p:nvSpPr>
            <p:spPr>
              <a:xfrm>
                <a:off x="5600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Rectangle 55">
                <a:extLst>
                  <a:ext uri="{FF2B5EF4-FFF2-40B4-BE49-F238E27FC236}">
                    <a16:creationId xmlns:a16="http://schemas.microsoft.com/office/drawing/2014/main" id="{161963EF-5305-61C1-831E-4C735A7E363F}"/>
                  </a:ext>
                </a:extLst>
              </p:cNvPr>
              <p:cNvSpPr/>
              <p:nvPr/>
            </p:nvSpPr>
            <p:spPr>
              <a:xfrm>
                <a:off x="6515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Rectangle 56">
                <a:extLst>
                  <a:ext uri="{FF2B5EF4-FFF2-40B4-BE49-F238E27FC236}">
                    <a16:creationId xmlns:a16="http://schemas.microsoft.com/office/drawing/2014/main" id="{4CA9BDF5-07FD-F2D3-3DB3-89DF1C614A48}"/>
                  </a:ext>
                </a:extLst>
              </p:cNvPr>
              <p:cNvSpPr/>
              <p:nvPr/>
            </p:nvSpPr>
            <p:spPr>
              <a:xfrm>
                <a:off x="7429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8" name="Rectangle 57">
                <a:extLst>
                  <a:ext uri="{FF2B5EF4-FFF2-40B4-BE49-F238E27FC236}">
                    <a16:creationId xmlns:a16="http://schemas.microsoft.com/office/drawing/2014/main" id="{6B1A1BE6-7D7A-682B-DC23-9E599D0EFA7D}"/>
                  </a:ext>
                </a:extLst>
              </p:cNvPr>
              <p:cNvSpPr/>
              <p:nvPr/>
            </p:nvSpPr>
            <p:spPr>
              <a:xfrm>
                <a:off x="8343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9" name="Rectangle 58">
                <a:extLst>
                  <a:ext uri="{FF2B5EF4-FFF2-40B4-BE49-F238E27FC236}">
                    <a16:creationId xmlns:a16="http://schemas.microsoft.com/office/drawing/2014/main" id="{FAA10500-60B0-8A83-0484-218180D36D2D}"/>
                  </a:ext>
                </a:extLst>
              </p:cNvPr>
              <p:cNvSpPr/>
              <p:nvPr/>
            </p:nvSpPr>
            <p:spPr>
              <a:xfrm>
                <a:off x="9258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0" name="Rectangle 59">
                <a:extLst>
                  <a:ext uri="{FF2B5EF4-FFF2-40B4-BE49-F238E27FC236}">
                    <a16:creationId xmlns:a16="http://schemas.microsoft.com/office/drawing/2014/main" id="{87A7196C-3095-F893-A5D9-8395316204FC}"/>
                  </a:ext>
                </a:extLst>
              </p:cNvPr>
              <p:cNvSpPr/>
              <p:nvPr/>
            </p:nvSpPr>
            <p:spPr>
              <a:xfrm>
                <a:off x="10172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1" name="Rectangle 60">
                <a:extLst>
                  <a:ext uri="{FF2B5EF4-FFF2-40B4-BE49-F238E27FC236}">
                    <a16:creationId xmlns:a16="http://schemas.microsoft.com/office/drawing/2014/main" id="{30354CC9-8EF2-CFB4-854D-0472B89876EA}"/>
                  </a:ext>
                </a:extLst>
              </p:cNvPr>
              <p:cNvSpPr/>
              <p:nvPr/>
            </p:nvSpPr>
            <p:spPr>
              <a:xfrm>
                <a:off x="11087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7" name="Group 6">
              <a:extLst>
                <a:ext uri="{FF2B5EF4-FFF2-40B4-BE49-F238E27FC236}">
                  <a16:creationId xmlns:a16="http://schemas.microsoft.com/office/drawing/2014/main" id="{36AD5FCE-C31C-2F06-0A78-FA41560BCF2E}"/>
                </a:ext>
              </a:extLst>
            </p:cNvPr>
            <p:cNvGrpSpPr/>
            <p:nvPr/>
          </p:nvGrpSpPr>
          <p:grpSpPr>
            <a:xfrm>
              <a:off x="114300" y="2857500"/>
              <a:ext cx="11887200" cy="914400"/>
              <a:chOff x="114300" y="114300"/>
              <a:chExt cx="11887200" cy="914400"/>
            </a:xfrm>
          </p:grpSpPr>
          <p:sp>
            <p:nvSpPr>
              <p:cNvPr id="36" name="Rectangle 35">
                <a:extLst>
                  <a:ext uri="{FF2B5EF4-FFF2-40B4-BE49-F238E27FC236}">
                    <a16:creationId xmlns:a16="http://schemas.microsoft.com/office/drawing/2014/main" id="{5E8871FF-90C7-BEA1-EDEB-1D1921123E5D}"/>
                  </a:ext>
                </a:extLst>
              </p:cNvPr>
              <p:cNvSpPr/>
              <p:nvPr/>
            </p:nvSpPr>
            <p:spPr>
              <a:xfrm>
                <a:off x="114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7" name="Rectangle 36">
                <a:extLst>
                  <a:ext uri="{FF2B5EF4-FFF2-40B4-BE49-F238E27FC236}">
                    <a16:creationId xmlns:a16="http://schemas.microsoft.com/office/drawing/2014/main" id="{7776885D-3F8D-3399-CEBF-DA90EA93AD7B}"/>
                  </a:ext>
                </a:extLst>
              </p:cNvPr>
              <p:cNvSpPr/>
              <p:nvPr/>
            </p:nvSpPr>
            <p:spPr>
              <a:xfrm>
                <a:off x="1028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Rectangle 37">
                <a:extLst>
                  <a:ext uri="{FF2B5EF4-FFF2-40B4-BE49-F238E27FC236}">
                    <a16:creationId xmlns:a16="http://schemas.microsoft.com/office/drawing/2014/main" id="{4413B74C-E27C-1A6C-1317-6E486F4D310D}"/>
                  </a:ext>
                </a:extLst>
              </p:cNvPr>
              <p:cNvSpPr/>
              <p:nvPr/>
            </p:nvSpPr>
            <p:spPr>
              <a:xfrm>
                <a:off x="1943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Rectangle 38">
                <a:extLst>
                  <a:ext uri="{FF2B5EF4-FFF2-40B4-BE49-F238E27FC236}">
                    <a16:creationId xmlns:a16="http://schemas.microsoft.com/office/drawing/2014/main" id="{D1D3652B-6FF9-31AD-098D-FEB35B2E4CBA}"/>
                  </a:ext>
                </a:extLst>
              </p:cNvPr>
              <p:cNvSpPr/>
              <p:nvPr/>
            </p:nvSpPr>
            <p:spPr>
              <a:xfrm>
                <a:off x="2857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Rectangle 39">
                <a:extLst>
                  <a:ext uri="{FF2B5EF4-FFF2-40B4-BE49-F238E27FC236}">
                    <a16:creationId xmlns:a16="http://schemas.microsoft.com/office/drawing/2014/main" id="{51037454-6790-4767-CB05-2E9F7B019548}"/>
                  </a:ext>
                </a:extLst>
              </p:cNvPr>
              <p:cNvSpPr/>
              <p:nvPr/>
            </p:nvSpPr>
            <p:spPr>
              <a:xfrm>
                <a:off x="3771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Rectangle 40">
                <a:extLst>
                  <a:ext uri="{FF2B5EF4-FFF2-40B4-BE49-F238E27FC236}">
                    <a16:creationId xmlns:a16="http://schemas.microsoft.com/office/drawing/2014/main" id="{75438458-69CF-3BAB-9671-98EC0B4BBE1A}"/>
                  </a:ext>
                </a:extLst>
              </p:cNvPr>
              <p:cNvSpPr/>
              <p:nvPr/>
            </p:nvSpPr>
            <p:spPr>
              <a:xfrm>
                <a:off x="4686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Rectangle 41">
                <a:extLst>
                  <a:ext uri="{FF2B5EF4-FFF2-40B4-BE49-F238E27FC236}">
                    <a16:creationId xmlns:a16="http://schemas.microsoft.com/office/drawing/2014/main" id="{2B66C9A1-1A23-FBE9-6828-459A52F12CC0}"/>
                  </a:ext>
                </a:extLst>
              </p:cNvPr>
              <p:cNvSpPr/>
              <p:nvPr/>
            </p:nvSpPr>
            <p:spPr>
              <a:xfrm>
                <a:off x="5600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7CBBC3DE-B341-AA59-49B3-E28C77C10EB6}"/>
                  </a:ext>
                </a:extLst>
              </p:cNvPr>
              <p:cNvSpPr/>
              <p:nvPr/>
            </p:nvSpPr>
            <p:spPr>
              <a:xfrm>
                <a:off x="6515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Rectangle 43">
                <a:extLst>
                  <a:ext uri="{FF2B5EF4-FFF2-40B4-BE49-F238E27FC236}">
                    <a16:creationId xmlns:a16="http://schemas.microsoft.com/office/drawing/2014/main" id="{4BDE68A7-B3CD-0974-65A9-502A6993960A}"/>
                  </a:ext>
                </a:extLst>
              </p:cNvPr>
              <p:cNvSpPr/>
              <p:nvPr/>
            </p:nvSpPr>
            <p:spPr>
              <a:xfrm>
                <a:off x="7429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Rectangle 44">
                <a:extLst>
                  <a:ext uri="{FF2B5EF4-FFF2-40B4-BE49-F238E27FC236}">
                    <a16:creationId xmlns:a16="http://schemas.microsoft.com/office/drawing/2014/main" id="{26A24990-5B26-40EE-5BE2-70C1CE5E1F89}"/>
                  </a:ext>
                </a:extLst>
              </p:cNvPr>
              <p:cNvSpPr/>
              <p:nvPr/>
            </p:nvSpPr>
            <p:spPr>
              <a:xfrm>
                <a:off x="8343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Rectangle 45">
                <a:extLst>
                  <a:ext uri="{FF2B5EF4-FFF2-40B4-BE49-F238E27FC236}">
                    <a16:creationId xmlns:a16="http://schemas.microsoft.com/office/drawing/2014/main" id="{11A7573E-877F-1E3E-AA75-3F98F7E95019}"/>
                  </a:ext>
                </a:extLst>
              </p:cNvPr>
              <p:cNvSpPr/>
              <p:nvPr/>
            </p:nvSpPr>
            <p:spPr>
              <a:xfrm>
                <a:off x="9258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Rectangle 46">
                <a:extLst>
                  <a:ext uri="{FF2B5EF4-FFF2-40B4-BE49-F238E27FC236}">
                    <a16:creationId xmlns:a16="http://schemas.microsoft.com/office/drawing/2014/main" id="{84A76F8D-D9BB-9DA9-C585-82DEDC861080}"/>
                  </a:ext>
                </a:extLst>
              </p:cNvPr>
              <p:cNvSpPr/>
              <p:nvPr/>
            </p:nvSpPr>
            <p:spPr>
              <a:xfrm>
                <a:off x="10172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Rectangle 47">
                <a:extLst>
                  <a:ext uri="{FF2B5EF4-FFF2-40B4-BE49-F238E27FC236}">
                    <a16:creationId xmlns:a16="http://schemas.microsoft.com/office/drawing/2014/main" id="{D884621F-9C6B-8FA6-2D9B-76B750903AF4}"/>
                  </a:ext>
                </a:extLst>
              </p:cNvPr>
              <p:cNvSpPr/>
              <p:nvPr/>
            </p:nvSpPr>
            <p:spPr>
              <a:xfrm>
                <a:off x="11087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168DC39C-CEDF-AD39-5221-EB236215B017}"/>
                </a:ext>
              </a:extLst>
            </p:cNvPr>
            <p:cNvGrpSpPr/>
            <p:nvPr/>
          </p:nvGrpSpPr>
          <p:grpSpPr>
            <a:xfrm>
              <a:off x="114300" y="3771900"/>
              <a:ext cx="11887200" cy="914400"/>
              <a:chOff x="114300" y="114300"/>
              <a:chExt cx="11887200" cy="914400"/>
            </a:xfrm>
          </p:grpSpPr>
          <p:sp>
            <p:nvSpPr>
              <p:cNvPr id="23" name="Rectangle 22">
                <a:extLst>
                  <a:ext uri="{FF2B5EF4-FFF2-40B4-BE49-F238E27FC236}">
                    <a16:creationId xmlns:a16="http://schemas.microsoft.com/office/drawing/2014/main" id="{46E67037-7953-D503-A325-B1EBF7303D53}"/>
                  </a:ext>
                </a:extLst>
              </p:cNvPr>
              <p:cNvSpPr/>
              <p:nvPr/>
            </p:nvSpPr>
            <p:spPr>
              <a:xfrm>
                <a:off x="114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Rectangle 23">
                <a:extLst>
                  <a:ext uri="{FF2B5EF4-FFF2-40B4-BE49-F238E27FC236}">
                    <a16:creationId xmlns:a16="http://schemas.microsoft.com/office/drawing/2014/main" id="{C9DFBA73-8248-0990-5F1B-BA627D9269FE}"/>
                  </a:ext>
                </a:extLst>
              </p:cNvPr>
              <p:cNvSpPr/>
              <p:nvPr/>
            </p:nvSpPr>
            <p:spPr>
              <a:xfrm>
                <a:off x="1028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Rectangle 24">
                <a:extLst>
                  <a:ext uri="{FF2B5EF4-FFF2-40B4-BE49-F238E27FC236}">
                    <a16:creationId xmlns:a16="http://schemas.microsoft.com/office/drawing/2014/main" id="{B5E121A8-6EEE-6381-B649-FF5ADFFE54A6}"/>
                  </a:ext>
                </a:extLst>
              </p:cNvPr>
              <p:cNvSpPr/>
              <p:nvPr/>
            </p:nvSpPr>
            <p:spPr>
              <a:xfrm>
                <a:off x="1943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Rectangle 25">
                <a:extLst>
                  <a:ext uri="{FF2B5EF4-FFF2-40B4-BE49-F238E27FC236}">
                    <a16:creationId xmlns:a16="http://schemas.microsoft.com/office/drawing/2014/main" id="{83644161-DF1E-A6DA-E573-63E965F4495E}"/>
                  </a:ext>
                </a:extLst>
              </p:cNvPr>
              <p:cNvSpPr/>
              <p:nvPr/>
            </p:nvSpPr>
            <p:spPr>
              <a:xfrm>
                <a:off x="2857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Rectangle 26">
                <a:extLst>
                  <a:ext uri="{FF2B5EF4-FFF2-40B4-BE49-F238E27FC236}">
                    <a16:creationId xmlns:a16="http://schemas.microsoft.com/office/drawing/2014/main" id="{5D8DB018-831A-584C-3C80-808C9E1A1A3E}"/>
                  </a:ext>
                </a:extLst>
              </p:cNvPr>
              <p:cNvSpPr/>
              <p:nvPr/>
            </p:nvSpPr>
            <p:spPr>
              <a:xfrm>
                <a:off x="3771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Rectangle 27">
                <a:extLst>
                  <a:ext uri="{FF2B5EF4-FFF2-40B4-BE49-F238E27FC236}">
                    <a16:creationId xmlns:a16="http://schemas.microsoft.com/office/drawing/2014/main" id="{7729FA40-F85B-2EA6-55AE-D244135983A8}"/>
                  </a:ext>
                </a:extLst>
              </p:cNvPr>
              <p:cNvSpPr/>
              <p:nvPr/>
            </p:nvSpPr>
            <p:spPr>
              <a:xfrm>
                <a:off x="4686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Rectangle 28">
                <a:extLst>
                  <a:ext uri="{FF2B5EF4-FFF2-40B4-BE49-F238E27FC236}">
                    <a16:creationId xmlns:a16="http://schemas.microsoft.com/office/drawing/2014/main" id="{63AF0C92-2707-B3E0-0410-E9A7CE546BD0}"/>
                  </a:ext>
                </a:extLst>
              </p:cNvPr>
              <p:cNvSpPr/>
              <p:nvPr/>
            </p:nvSpPr>
            <p:spPr>
              <a:xfrm>
                <a:off x="5600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Rectangle 29">
                <a:extLst>
                  <a:ext uri="{FF2B5EF4-FFF2-40B4-BE49-F238E27FC236}">
                    <a16:creationId xmlns:a16="http://schemas.microsoft.com/office/drawing/2014/main" id="{30DF7FA8-5162-09A1-8A1F-4305DFB812B6}"/>
                  </a:ext>
                </a:extLst>
              </p:cNvPr>
              <p:cNvSpPr/>
              <p:nvPr/>
            </p:nvSpPr>
            <p:spPr>
              <a:xfrm>
                <a:off x="6515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Rectangle 30">
                <a:extLst>
                  <a:ext uri="{FF2B5EF4-FFF2-40B4-BE49-F238E27FC236}">
                    <a16:creationId xmlns:a16="http://schemas.microsoft.com/office/drawing/2014/main" id="{DBCF1B8D-3457-F9A1-90FA-FB431CD3DB07}"/>
                  </a:ext>
                </a:extLst>
              </p:cNvPr>
              <p:cNvSpPr/>
              <p:nvPr/>
            </p:nvSpPr>
            <p:spPr>
              <a:xfrm>
                <a:off x="7429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Rectangle 31">
                <a:extLst>
                  <a:ext uri="{FF2B5EF4-FFF2-40B4-BE49-F238E27FC236}">
                    <a16:creationId xmlns:a16="http://schemas.microsoft.com/office/drawing/2014/main" id="{8DF6BBD0-5777-CB71-7F91-97EEA1BE3191}"/>
                  </a:ext>
                </a:extLst>
              </p:cNvPr>
              <p:cNvSpPr/>
              <p:nvPr/>
            </p:nvSpPr>
            <p:spPr>
              <a:xfrm>
                <a:off x="8343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Rectangle 32">
                <a:extLst>
                  <a:ext uri="{FF2B5EF4-FFF2-40B4-BE49-F238E27FC236}">
                    <a16:creationId xmlns:a16="http://schemas.microsoft.com/office/drawing/2014/main" id="{AE249AA9-AB24-6C33-BC8B-558A36E64662}"/>
                  </a:ext>
                </a:extLst>
              </p:cNvPr>
              <p:cNvSpPr/>
              <p:nvPr/>
            </p:nvSpPr>
            <p:spPr>
              <a:xfrm>
                <a:off x="9258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Rectangle 33">
                <a:extLst>
                  <a:ext uri="{FF2B5EF4-FFF2-40B4-BE49-F238E27FC236}">
                    <a16:creationId xmlns:a16="http://schemas.microsoft.com/office/drawing/2014/main" id="{0F783F5F-1756-DC7A-8F90-EFA60C905391}"/>
                  </a:ext>
                </a:extLst>
              </p:cNvPr>
              <p:cNvSpPr/>
              <p:nvPr/>
            </p:nvSpPr>
            <p:spPr>
              <a:xfrm>
                <a:off x="10172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Rectangle 34">
                <a:extLst>
                  <a:ext uri="{FF2B5EF4-FFF2-40B4-BE49-F238E27FC236}">
                    <a16:creationId xmlns:a16="http://schemas.microsoft.com/office/drawing/2014/main" id="{4500EA37-5735-D44C-2FDC-FCC7B8311A4C}"/>
                  </a:ext>
                </a:extLst>
              </p:cNvPr>
              <p:cNvSpPr/>
              <p:nvPr/>
            </p:nvSpPr>
            <p:spPr>
              <a:xfrm>
                <a:off x="11087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9" name="Group 8">
              <a:extLst>
                <a:ext uri="{FF2B5EF4-FFF2-40B4-BE49-F238E27FC236}">
                  <a16:creationId xmlns:a16="http://schemas.microsoft.com/office/drawing/2014/main" id="{F87DB7A2-B2C1-5C3C-8B48-AC20B1FEDF3B}"/>
                </a:ext>
              </a:extLst>
            </p:cNvPr>
            <p:cNvGrpSpPr/>
            <p:nvPr/>
          </p:nvGrpSpPr>
          <p:grpSpPr>
            <a:xfrm>
              <a:off x="114300" y="4686300"/>
              <a:ext cx="11887200" cy="914400"/>
              <a:chOff x="114300" y="114300"/>
              <a:chExt cx="11887200" cy="914400"/>
            </a:xfrm>
          </p:grpSpPr>
          <p:sp>
            <p:nvSpPr>
              <p:cNvPr id="10" name="Rectangle 9">
                <a:extLst>
                  <a:ext uri="{FF2B5EF4-FFF2-40B4-BE49-F238E27FC236}">
                    <a16:creationId xmlns:a16="http://schemas.microsoft.com/office/drawing/2014/main" id="{5B948BCF-5AEA-B774-2DC8-2AB7AD072971}"/>
                  </a:ext>
                </a:extLst>
              </p:cNvPr>
              <p:cNvSpPr/>
              <p:nvPr/>
            </p:nvSpPr>
            <p:spPr>
              <a:xfrm>
                <a:off x="114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0294C55B-FBFF-7F56-16DD-2B3D7CB43845}"/>
                  </a:ext>
                </a:extLst>
              </p:cNvPr>
              <p:cNvSpPr/>
              <p:nvPr/>
            </p:nvSpPr>
            <p:spPr>
              <a:xfrm>
                <a:off x="1028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Rectangle 11">
                <a:extLst>
                  <a:ext uri="{FF2B5EF4-FFF2-40B4-BE49-F238E27FC236}">
                    <a16:creationId xmlns:a16="http://schemas.microsoft.com/office/drawing/2014/main" id="{E1BA3B52-A0F3-807A-0371-D3EE3424AC60}"/>
                  </a:ext>
                </a:extLst>
              </p:cNvPr>
              <p:cNvSpPr/>
              <p:nvPr/>
            </p:nvSpPr>
            <p:spPr>
              <a:xfrm>
                <a:off x="1943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Rectangle 12">
                <a:extLst>
                  <a:ext uri="{FF2B5EF4-FFF2-40B4-BE49-F238E27FC236}">
                    <a16:creationId xmlns:a16="http://schemas.microsoft.com/office/drawing/2014/main" id="{BA3D8D11-AE7C-5F22-ABC5-110E3AA5D8EF}"/>
                  </a:ext>
                </a:extLst>
              </p:cNvPr>
              <p:cNvSpPr/>
              <p:nvPr/>
            </p:nvSpPr>
            <p:spPr>
              <a:xfrm>
                <a:off x="2857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a:extLst>
                  <a:ext uri="{FF2B5EF4-FFF2-40B4-BE49-F238E27FC236}">
                    <a16:creationId xmlns:a16="http://schemas.microsoft.com/office/drawing/2014/main" id="{D031C45E-D481-54F8-6190-1363A833A831}"/>
                  </a:ext>
                </a:extLst>
              </p:cNvPr>
              <p:cNvSpPr/>
              <p:nvPr/>
            </p:nvSpPr>
            <p:spPr>
              <a:xfrm>
                <a:off x="3771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ectangle 14">
                <a:extLst>
                  <a:ext uri="{FF2B5EF4-FFF2-40B4-BE49-F238E27FC236}">
                    <a16:creationId xmlns:a16="http://schemas.microsoft.com/office/drawing/2014/main" id="{ED78572A-5205-ACB1-D412-2CB4E2ADD821}"/>
                  </a:ext>
                </a:extLst>
              </p:cNvPr>
              <p:cNvSpPr/>
              <p:nvPr/>
            </p:nvSpPr>
            <p:spPr>
              <a:xfrm>
                <a:off x="4686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Rectangle 15">
                <a:extLst>
                  <a:ext uri="{FF2B5EF4-FFF2-40B4-BE49-F238E27FC236}">
                    <a16:creationId xmlns:a16="http://schemas.microsoft.com/office/drawing/2014/main" id="{59BE521F-2B26-552C-1FD9-482D869F77DF}"/>
                  </a:ext>
                </a:extLst>
              </p:cNvPr>
              <p:cNvSpPr/>
              <p:nvPr/>
            </p:nvSpPr>
            <p:spPr>
              <a:xfrm>
                <a:off x="5600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Rectangle 16">
                <a:extLst>
                  <a:ext uri="{FF2B5EF4-FFF2-40B4-BE49-F238E27FC236}">
                    <a16:creationId xmlns:a16="http://schemas.microsoft.com/office/drawing/2014/main" id="{8E107527-85A3-184D-978E-7647CE71806A}"/>
                  </a:ext>
                </a:extLst>
              </p:cNvPr>
              <p:cNvSpPr/>
              <p:nvPr/>
            </p:nvSpPr>
            <p:spPr>
              <a:xfrm>
                <a:off x="6515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Rectangle 17">
                <a:extLst>
                  <a:ext uri="{FF2B5EF4-FFF2-40B4-BE49-F238E27FC236}">
                    <a16:creationId xmlns:a16="http://schemas.microsoft.com/office/drawing/2014/main" id="{A63C88B0-1E1E-2BC0-2879-9D6F6C1BE4C4}"/>
                  </a:ext>
                </a:extLst>
              </p:cNvPr>
              <p:cNvSpPr/>
              <p:nvPr/>
            </p:nvSpPr>
            <p:spPr>
              <a:xfrm>
                <a:off x="74295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Rectangle 18">
                <a:extLst>
                  <a:ext uri="{FF2B5EF4-FFF2-40B4-BE49-F238E27FC236}">
                    <a16:creationId xmlns:a16="http://schemas.microsoft.com/office/drawing/2014/main" id="{02EFFA9B-6225-EF62-BC8A-4E34F0DCCE17}"/>
                  </a:ext>
                </a:extLst>
              </p:cNvPr>
              <p:cNvSpPr/>
              <p:nvPr/>
            </p:nvSpPr>
            <p:spPr>
              <a:xfrm>
                <a:off x="83439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Rectangle 19">
                <a:extLst>
                  <a:ext uri="{FF2B5EF4-FFF2-40B4-BE49-F238E27FC236}">
                    <a16:creationId xmlns:a16="http://schemas.microsoft.com/office/drawing/2014/main" id="{ECC53F46-D7DB-B997-7D23-EC0F959518AD}"/>
                  </a:ext>
                </a:extLst>
              </p:cNvPr>
              <p:cNvSpPr/>
              <p:nvPr/>
            </p:nvSpPr>
            <p:spPr>
              <a:xfrm>
                <a:off x="92583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Rectangle 20">
                <a:extLst>
                  <a:ext uri="{FF2B5EF4-FFF2-40B4-BE49-F238E27FC236}">
                    <a16:creationId xmlns:a16="http://schemas.microsoft.com/office/drawing/2014/main" id="{C8D8485D-AC62-8DFA-0E1E-BC9E6E4B1E5E}"/>
                  </a:ext>
                </a:extLst>
              </p:cNvPr>
              <p:cNvSpPr/>
              <p:nvPr/>
            </p:nvSpPr>
            <p:spPr>
              <a:xfrm>
                <a:off x="101727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Rectangle 21">
                <a:extLst>
                  <a:ext uri="{FF2B5EF4-FFF2-40B4-BE49-F238E27FC236}">
                    <a16:creationId xmlns:a16="http://schemas.microsoft.com/office/drawing/2014/main" id="{10EE2FBC-A9B8-3E4B-8ECF-A56C5ABEF59B}"/>
                  </a:ext>
                </a:extLst>
              </p:cNvPr>
              <p:cNvSpPr/>
              <p:nvPr/>
            </p:nvSpPr>
            <p:spPr>
              <a:xfrm>
                <a:off x="11087100" y="11430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sp>
        <p:nvSpPr>
          <p:cNvPr id="89" name="Footer Placeholder 88">
            <a:extLst>
              <a:ext uri="{FF2B5EF4-FFF2-40B4-BE49-F238E27FC236}">
                <a16:creationId xmlns:a16="http://schemas.microsoft.com/office/drawing/2014/main" id="{67309F8E-C18A-CE4A-9A0C-15C1A56F5348}"/>
              </a:ext>
            </a:extLst>
          </p:cNvPr>
          <p:cNvSpPr>
            <a:spLocks noGrp="1"/>
          </p:cNvSpPr>
          <p:nvPr>
            <p:ph type="ftr" sz="quarter" idx="11"/>
          </p:nvPr>
        </p:nvSpPr>
        <p:spPr/>
        <p:txBody>
          <a:bodyPr/>
          <a:lstStyle/>
          <a:p>
            <a:endParaRPr lang="en-US"/>
          </a:p>
        </p:txBody>
      </p:sp>
      <p:sp>
        <p:nvSpPr>
          <p:cNvPr id="90" name="Slide Number Placeholder 89">
            <a:extLst>
              <a:ext uri="{FF2B5EF4-FFF2-40B4-BE49-F238E27FC236}">
                <a16:creationId xmlns:a16="http://schemas.microsoft.com/office/drawing/2014/main" id="{DB432D6D-77B9-5E2B-3D96-82397CC7F8BE}"/>
              </a:ext>
            </a:extLst>
          </p:cNvPr>
          <p:cNvSpPr>
            <a:spLocks noGrp="1"/>
          </p:cNvSpPr>
          <p:nvPr>
            <p:ph type="sldNum" sz="quarter" idx="12"/>
          </p:nvPr>
        </p:nvSpPr>
        <p:spPr/>
        <p:txBody>
          <a:bodyPr/>
          <a:lstStyle/>
          <a:p>
            <a:fld id="{A5AEF524-62EC-C340-82A1-9F47B6C43E55}" type="slidenum">
              <a:rPr lang="en-US" smtClean="0"/>
              <a:t>34</a:t>
            </a:fld>
            <a:endParaRPr lang="en-US"/>
          </a:p>
        </p:txBody>
      </p:sp>
    </p:spTree>
    <p:extLst>
      <p:ext uri="{BB962C8B-B14F-4D97-AF65-F5344CB8AC3E}">
        <p14:creationId xmlns:p14="http://schemas.microsoft.com/office/powerpoint/2010/main" val="16122671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0A4948C-9399-2E4B-0D76-7FA5B624DB72}"/>
              </a:ext>
            </a:extLst>
          </p:cNvPr>
          <p:cNvGrpSpPr>
            <a:grpSpLocks noChangeAspect="1"/>
          </p:cNvGrpSpPr>
          <p:nvPr/>
        </p:nvGrpSpPr>
        <p:grpSpPr>
          <a:xfrm>
            <a:off x="-503697" y="-261092"/>
            <a:ext cx="13199392" cy="7380185"/>
            <a:chOff x="-503697" y="-793932"/>
            <a:chExt cx="13199392" cy="7380185"/>
          </a:xfrm>
        </p:grpSpPr>
        <p:sp>
          <p:nvSpPr>
            <p:cNvPr id="4" name="Rectangle 3">
              <a:extLst>
                <a:ext uri="{FF2B5EF4-FFF2-40B4-BE49-F238E27FC236}">
                  <a16:creationId xmlns:a16="http://schemas.microsoft.com/office/drawing/2014/main" id="{F3226BF1-0173-4899-FD71-911EB53CA56B}"/>
                </a:ext>
              </a:extLst>
            </p:cNvPr>
            <p:cNvSpPr/>
            <p:nvPr/>
          </p:nvSpPr>
          <p:spPr>
            <a:xfrm rot="2700000">
              <a:off x="10488137" y="-79393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Rectangle 4">
              <a:extLst>
                <a:ext uri="{FF2B5EF4-FFF2-40B4-BE49-F238E27FC236}">
                  <a16:creationId xmlns:a16="http://schemas.microsoft.com/office/drawing/2014/main" id="{83AA8287-72E8-D044-6383-5D80CD4503CD}"/>
                </a:ext>
              </a:extLst>
            </p:cNvPr>
            <p:cNvSpPr/>
            <p:nvPr/>
          </p:nvSpPr>
          <p:spPr>
            <a:xfrm rot="2700000">
              <a:off x="11134716" y="-1473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5">
              <a:extLst>
                <a:ext uri="{FF2B5EF4-FFF2-40B4-BE49-F238E27FC236}">
                  <a16:creationId xmlns:a16="http://schemas.microsoft.com/office/drawing/2014/main" id="{BFB66907-25C3-5104-3CEA-EBB61B32D57B}"/>
                </a:ext>
              </a:extLst>
            </p:cNvPr>
            <p:cNvSpPr/>
            <p:nvPr/>
          </p:nvSpPr>
          <p:spPr>
            <a:xfrm rot="2700000">
              <a:off x="11781294" y="49922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Rectangle 6">
              <a:extLst>
                <a:ext uri="{FF2B5EF4-FFF2-40B4-BE49-F238E27FC236}">
                  <a16:creationId xmlns:a16="http://schemas.microsoft.com/office/drawing/2014/main" id="{6DC94876-A84E-0E8D-71EC-BE1CF9905C05}"/>
                </a:ext>
              </a:extLst>
            </p:cNvPr>
            <p:cNvSpPr/>
            <p:nvPr/>
          </p:nvSpPr>
          <p:spPr>
            <a:xfrm rot="2700000">
              <a:off x="9194980" y="-79393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Rectangle 7">
              <a:extLst>
                <a:ext uri="{FF2B5EF4-FFF2-40B4-BE49-F238E27FC236}">
                  <a16:creationId xmlns:a16="http://schemas.microsoft.com/office/drawing/2014/main" id="{494BC2B3-D2B2-72EA-0B5E-787F3551B568}"/>
                </a:ext>
              </a:extLst>
            </p:cNvPr>
            <p:cNvSpPr/>
            <p:nvPr/>
          </p:nvSpPr>
          <p:spPr>
            <a:xfrm rot="2700000">
              <a:off x="9841558" y="-1473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Rectangle 8">
              <a:extLst>
                <a:ext uri="{FF2B5EF4-FFF2-40B4-BE49-F238E27FC236}">
                  <a16:creationId xmlns:a16="http://schemas.microsoft.com/office/drawing/2014/main" id="{68258AAC-70B0-43CC-A3F9-A7A9488BFCFD}"/>
                </a:ext>
              </a:extLst>
            </p:cNvPr>
            <p:cNvSpPr/>
            <p:nvPr/>
          </p:nvSpPr>
          <p:spPr>
            <a:xfrm rot="2700000">
              <a:off x="10488137" y="49922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Rectangle 9">
              <a:extLst>
                <a:ext uri="{FF2B5EF4-FFF2-40B4-BE49-F238E27FC236}">
                  <a16:creationId xmlns:a16="http://schemas.microsoft.com/office/drawing/2014/main" id="{ACBB7428-C7D6-A29B-55DE-41A9BBB58490}"/>
                </a:ext>
              </a:extLst>
            </p:cNvPr>
            <p:cNvSpPr/>
            <p:nvPr/>
          </p:nvSpPr>
          <p:spPr>
            <a:xfrm rot="2700000">
              <a:off x="11134715" y="114580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0B42098F-84CE-08BA-1BB2-DACBC8E18E5A}"/>
                </a:ext>
              </a:extLst>
            </p:cNvPr>
            <p:cNvSpPr/>
            <p:nvPr/>
          </p:nvSpPr>
          <p:spPr>
            <a:xfrm rot="2700000">
              <a:off x="11781294" y="179238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Rectangle 11">
              <a:extLst>
                <a:ext uri="{FF2B5EF4-FFF2-40B4-BE49-F238E27FC236}">
                  <a16:creationId xmlns:a16="http://schemas.microsoft.com/office/drawing/2014/main" id="{250EEB36-137B-6C1C-7D91-9F8730888F7D}"/>
                </a:ext>
              </a:extLst>
            </p:cNvPr>
            <p:cNvSpPr/>
            <p:nvPr/>
          </p:nvSpPr>
          <p:spPr>
            <a:xfrm rot="2700000">
              <a:off x="7901824" y="-79393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Rectangle 12">
              <a:extLst>
                <a:ext uri="{FF2B5EF4-FFF2-40B4-BE49-F238E27FC236}">
                  <a16:creationId xmlns:a16="http://schemas.microsoft.com/office/drawing/2014/main" id="{86600A30-C649-331A-AE6F-002A1B0CCECE}"/>
                </a:ext>
              </a:extLst>
            </p:cNvPr>
            <p:cNvSpPr/>
            <p:nvPr/>
          </p:nvSpPr>
          <p:spPr>
            <a:xfrm rot="2700000">
              <a:off x="8548402" y="-1473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a:extLst>
                <a:ext uri="{FF2B5EF4-FFF2-40B4-BE49-F238E27FC236}">
                  <a16:creationId xmlns:a16="http://schemas.microsoft.com/office/drawing/2014/main" id="{2F600EA9-0DBC-9778-E683-52769880DCAD}"/>
                </a:ext>
              </a:extLst>
            </p:cNvPr>
            <p:cNvSpPr/>
            <p:nvPr/>
          </p:nvSpPr>
          <p:spPr>
            <a:xfrm rot="2700000">
              <a:off x="9194980" y="49922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ectangle 14">
              <a:extLst>
                <a:ext uri="{FF2B5EF4-FFF2-40B4-BE49-F238E27FC236}">
                  <a16:creationId xmlns:a16="http://schemas.microsoft.com/office/drawing/2014/main" id="{76C9802C-088C-2FA7-955A-79714B1DE2F6}"/>
                </a:ext>
              </a:extLst>
            </p:cNvPr>
            <p:cNvSpPr/>
            <p:nvPr/>
          </p:nvSpPr>
          <p:spPr>
            <a:xfrm rot="2700000">
              <a:off x="9841559" y="114580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Rectangle 15">
              <a:extLst>
                <a:ext uri="{FF2B5EF4-FFF2-40B4-BE49-F238E27FC236}">
                  <a16:creationId xmlns:a16="http://schemas.microsoft.com/office/drawing/2014/main" id="{3EA96890-26F9-7869-423C-7FDE143C7A09}"/>
                </a:ext>
              </a:extLst>
            </p:cNvPr>
            <p:cNvSpPr/>
            <p:nvPr/>
          </p:nvSpPr>
          <p:spPr>
            <a:xfrm rot="2700000">
              <a:off x="10488137" y="179238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Rectangle 16">
              <a:extLst>
                <a:ext uri="{FF2B5EF4-FFF2-40B4-BE49-F238E27FC236}">
                  <a16:creationId xmlns:a16="http://schemas.microsoft.com/office/drawing/2014/main" id="{4B112BBD-0CF2-3759-DBF3-F77A813E780A}"/>
                </a:ext>
              </a:extLst>
            </p:cNvPr>
            <p:cNvSpPr/>
            <p:nvPr/>
          </p:nvSpPr>
          <p:spPr>
            <a:xfrm rot="2700000">
              <a:off x="11134716" y="243896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Rectangle 17">
              <a:extLst>
                <a:ext uri="{FF2B5EF4-FFF2-40B4-BE49-F238E27FC236}">
                  <a16:creationId xmlns:a16="http://schemas.microsoft.com/office/drawing/2014/main" id="{7C29C4A4-2DA3-F8C3-B17F-192690D616F7}"/>
                </a:ext>
              </a:extLst>
            </p:cNvPr>
            <p:cNvSpPr/>
            <p:nvPr/>
          </p:nvSpPr>
          <p:spPr>
            <a:xfrm rot="2700000">
              <a:off x="11781294" y="3085539"/>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Rectangle 18">
              <a:extLst>
                <a:ext uri="{FF2B5EF4-FFF2-40B4-BE49-F238E27FC236}">
                  <a16:creationId xmlns:a16="http://schemas.microsoft.com/office/drawing/2014/main" id="{F860545E-6978-8481-5DCA-D879F28BE88C}"/>
                </a:ext>
              </a:extLst>
            </p:cNvPr>
            <p:cNvSpPr/>
            <p:nvPr/>
          </p:nvSpPr>
          <p:spPr>
            <a:xfrm rot="2700000">
              <a:off x="6608667" y="-79393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Rectangle 19">
              <a:extLst>
                <a:ext uri="{FF2B5EF4-FFF2-40B4-BE49-F238E27FC236}">
                  <a16:creationId xmlns:a16="http://schemas.microsoft.com/office/drawing/2014/main" id="{BEF1DD1E-D167-D3BD-2EAA-09AA4FFA484C}"/>
                </a:ext>
              </a:extLst>
            </p:cNvPr>
            <p:cNvSpPr/>
            <p:nvPr/>
          </p:nvSpPr>
          <p:spPr>
            <a:xfrm rot="2700000">
              <a:off x="7255246" y="-1473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Rectangle 20">
              <a:extLst>
                <a:ext uri="{FF2B5EF4-FFF2-40B4-BE49-F238E27FC236}">
                  <a16:creationId xmlns:a16="http://schemas.microsoft.com/office/drawing/2014/main" id="{71FCFEAE-7B49-F4C1-15AC-C1FE91D5F76D}"/>
                </a:ext>
              </a:extLst>
            </p:cNvPr>
            <p:cNvSpPr/>
            <p:nvPr/>
          </p:nvSpPr>
          <p:spPr>
            <a:xfrm rot="2700000">
              <a:off x="7901824" y="49922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Rectangle 21">
              <a:extLst>
                <a:ext uri="{FF2B5EF4-FFF2-40B4-BE49-F238E27FC236}">
                  <a16:creationId xmlns:a16="http://schemas.microsoft.com/office/drawing/2014/main" id="{B301F451-522B-E41E-A547-C21DAB0EA1D1}"/>
                </a:ext>
              </a:extLst>
            </p:cNvPr>
            <p:cNvSpPr/>
            <p:nvPr/>
          </p:nvSpPr>
          <p:spPr>
            <a:xfrm rot="2700000">
              <a:off x="8548402" y="114580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Rectangle 22">
              <a:extLst>
                <a:ext uri="{FF2B5EF4-FFF2-40B4-BE49-F238E27FC236}">
                  <a16:creationId xmlns:a16="http://schemas.microsoft.com/office/drawing/2014/main" id="{43B164CF-2260-8312-F642-B26A97EF45C0}"/>
                </a:ext>
              </a:extLst>
            </p:cNvPr>
            <p:cNvSpPr/>
            <p:nvPr/>
          </p:nvSpPr>
          <p:spPr>
            <a:xfrm rot="2700000">
              <a:off x="9194981" y="179238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Rectangle 23">
              <a:extLst>
                <a:ext uri="{FF2B5EF4-FFF2-40B4-BE49-F238E27FC236}">
                  <a16:creationId xmlns:a16="http://schemas.microsoft.com/office/drawing/2014/main" id="{F26F715A-56F9-7D2B-07F1-D56B4053F4C1}"/>
                </a:ext>
              </a:extLst>
            </p:cNvPr>
            <p:cNvSpPr/>
            <p:nvPr/>
          </p:nvSpPr>
          <p:spPr>
            <a:xfrm rot="2700000">
              <a:off x="9841559" y="243896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Rectangle 24">
              <a:extLst>
                <a:ext uri="{FF2B5EF4-FFF2-40B4-BE49-F238E27FC236}">
                  <a16:creationId xmlns:a16="http://schemas.microsoft.com/office/drawing/2014/main" id="{46E65D6F-643D-CD3A-6D17-2E7C6F6B5FB3}"/>
                </a:ext>
              </a:extLst>
            </p:cNvPr>
            <p:cNvSpPr/>
            <p:nvPr/>
          </p:nvSpPr>
          <p:spPr>
            <a:xfrm rot="2700000">
              <a:off x="10488138" y="3085539"/>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Rectangle 25">
              <a:extLst>
                <a:ext uri="{FF2B5EF4-FFF2-40B4-BE49-F238E27FC236}">
                  <a16:creationId xmlns:a16="http://schemas.microsoft.com/office/drawing/2014/main" id="{7A46332B-1173-D88E-0644-26CC9F246D11}"/>
                </a:ext>
              </a:extLst>
            </p:cNvPr>
            <p:cNvSpPr/>
            <p:nvPr/>
          </p:nvSpPr>
          <p:spPr>
            <a:xfrm rot="2700000">
              <a:off x="11134716" y="3732117"/>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Rectangle 26">
              <a:extLst>
                <a:ext uri="{FF2B5EF4-FFF2-40B4-BE49-F238E27FC236}">
                  <a16:creationId xmlns:a16="http://schemas.microsoft.com/office/drawing/2014/main" id="{2236E51C-814B-0BED-21C1-A12EA22BE3FE}"/>
                </a:ext>
              </a:extLst>
            </p:cNvPr>
            <p:cNvSpPr/>
            <p:nvPr/>
          </p:nvSpPr>
          <p:spPr>
            <a:xfrm rot="2700000">
              <a:off x="11781295" y="437869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Rectangle 27">
              <a:extLst>
                <a:ext uri="{FF2B5EF4-FFF2-40B4-BE49-F238E27FC236}">
                  <a16:creationId xmlns:a16="http://schemas.microsoft.com/office/drawing/2014/main" id="{91AFC2F2-1C15-EC7C-D214-AD29400DCE8F}"/>
                </a:ext>
              </a:extLst>
            </p:cNvPr>
            <p:cNvSpPr/>
            <p:nvPr/>
          </p:nvSpPr>
          <p:spPr>
            <a:xfrm rot="2700000">
              <a:off x="5315510" y="-79393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Rectangle 28">
              <a:extLst>
                <a:ext uri="{FF2B5EF4-FFF2-40B4-BE49-F238E27FC236}">
                  <a16:creationId xmlns:a16="http://schemas.microsoft.com/office/drawing/2014/main" id="{23BC8C35-E620-245C-20CD-8E462B2D43A6}"/>
                </a:ext>
              </a:extLst>
            </p:cNvPr>
            <p:cNvSpPr/>
            <p:nvPr/>
          </p:nvSpPr>
          <p:spPr>
            <a:xfrm rot="2700000">
              <a:off x="5962088" y="-1473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Rectangle 29">
              <a:extLst>
                <a:ext uri="{FF2B5EF4-FFF2-40B4-BE49-F238E27FC236}">
                  <a16:creationId xmlns:a16="http://schemas.microsoft.com/office/drawing/2014/main" id="{5F78B9FF-6E3B-FC5B-E966-DD5040A72816}"/>
                </a:ext>
              </a:extLst>
            </p:cNvPr>
            <p:cNvSpPr/>
            <p:nvPr/>
          </p:nvSpPr>
          <p:spPr>
            <a:xfrm rot="2700000">
              <a:off x="6608667" y="49922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Rectangle 30">
              <a:extLst>
                <a:ext uri="{FF2B5EF4-FFF2-40B4-BE49-F238E27FC236}">
                  <a16:creationId xmlns:a16="http://schemas.microsoft.com/office/drawing/2014/main" id="{3C697949-8266-0B45-D21C-463414DFA3DA}"/>
                </a:ext>
              </a:extLst>
            </p:cNvPr>
            <p:cNvSpPr/>
            <p:nvPr/>
          </p:nvSpPr>
          <p:spPr>
            <a:xfrm rot="2700000">
              <a:off x="7255245" y="114580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Rectangle 31">
              <a:extLst>
                <a:ext uri="{FF2B5EF4-FFF2-40B4-BE49-F238E27FC236}">
                  <a16:creationId xmlns:a16="http://schemas.microsoft.com/office/drawing/2014/main" id="{2305EB4C-826F-B790-B107-5DB8375CB3A0}"/>
                </a:ext>
              </a:extLst>
            </p:cNvPr>
            <p:cNvSpPr/>
            <p:nvPr/>
          </p:nvSpPr>
          <p:spPr>
            <a:xfrm rot="2700000">
              <a:off x="7901823" y="179238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Rectangle 32">
              <a:extLst>
                <a:ext uri="{FF2B5EF4-FFF2-40B4-BE49-F238E27FC236}">
                  <a16:creationId xmlns:a16="http://schemas.microsoft.com/office/drawing/2014/main" id="{19CF31DA-425B-43BC-2A69-E153C8CEE1D7}"/>
                </a:ext>
              </a:extLst>
            </p:cNvPr>
            <p:cNvSpPr/>
            <p:nvPr/>
          </p:nvSpPr>
          <p:spPr>
            <a:xfrm rot="2700000">
              <a:off x="8548402" y="243896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Rectangle 33">
              <a:extLst>
                <a:ext uri="{FF2B5EF4-FFF2-40B4-BE49-F238E27FC236}">
                  <a16:creationId xmlns:a16="http://schemas.microsoft.com/office/drawing/2014/main" id="{6664C707-BB5F-35CE-130C-18B95D126DFE}"/>
                </a:ext>
              </a:extLst>
            </p:cNvPr>
            <p:cNvSpPr/>
            <p:nvPr/>
          </p:nvSpPr>
          <p:spPr>
            <a:xfrm rot="2700000">
              <a:off x="9194980" y="3085539"/>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Rectangle 34">
              <a:extLst>
                <a:ext uri="{FF2B5EF4-FFF2-40B4-BE49-F238E27FC236}">
                  <a16:creationId xmlns:a16="http://schemas.microsoft.com/office/drawing/2014/main" id="{5CCE4C1A-48E9-E53D-6766-575338EC7FB0}"/>
                </a:ext>
              </a:extLst>
            </p:cNvPr>
            <p:cNvSpPr/>
            <p:nvPr/>
          </p:nvSpPr>
          <p:spPr>
            <a:xfrm rot="2700000">
              <a:off x="9841559" y="3732118"/>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Rectangle 35">
              <a:extLst>
                <a:ext uri="{FF2B5EF4-FFF2-40B4-BE49-F238E27FC236}">
                  <a16:creationId xmlns:a16="http://schemas.microsoft.com/office/drawing/2014/main" id="{2DA7F035-8B33-4A60-5543-3D5C79CE8743}"/>
                </a:ext>
              </a:extLst>
            </p:cNvPr>
            <p:cNvSpPr/>
            <p:nvPr/>
          </p:nvSpPr>
          <p:spPr>
            <a:xfrm rot="2700000">
              <a:off x="10488137" y="437869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7" name="Rectangle 36">
              <a:extLst>
                <a:ext uri="{FF2B5EF4-FFF2-40B4-BE49-F238E27FC236}">
                  <a16:creationId xmlns:a16="http://schemas.microsoft.com/office/drawing/2014/main" id="{5C8C77B0-50DE-212C-1D05-56392E148B71}"/>
                </a:ext>
              </a:extLst>
            </p:cNvPr>
            <p:cNvSpPr/>
            <p:nvPr/>
          </p:nvSpPr>
          <p:spPr>
            <a:xfrm rot="2700000">
              <a:off x="11134716" y="502527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Rectangle 37">
              <a:extLst>
                <a:ext uri="{FF2B5EF4-FFF2-40B4-BE49-F238E27FC236}">
                  <a16:creationId xmlns:a16="http://schemas.microsoft.com/office/drawing/2014/main" id="{3A50996B-2CC7-A9C4-AA7E-49274C77E523}"/>
                </a:ext>
              </a:extLst>
            </p:cNvPr>
            <p:cNvSpPr/>
            <p:nvPr/>
          </p:nvSpPr>
          <p:spPr>
            <a:xfrm rot="2700000">
              <a:off x="4022353" y="-79393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Rectangle 38">
              <a:extLst>
                <a:ext uri="{FF2B5EF4-FFF2-40B4-BE49-F238E27FC236}">
                  <a16:creationId xmlns:a16="http://schemas.microsoft.com/office/drawing/2014/main" id="{80225C04-CA55-21FC-C1C2-0BD3270A05CC}"/>
                </a:ext>
              </a:extLst>
            </p:cNvPr>
            <p:cNvSpPr/>
            <p:nvPr/>
          </p:nvSpPr>
          <p:spPr>
            <a:xfrm rot="2700000">
              <a:off x="4668932" y="-1473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Rectangle 39">
              <a:extLst>
                <a:ext uri="{FF2B5EF4-FFF2-40B4-BE49-F238E27FC236}">
                  <a16:creationId xmlns:a16="http://schemas.microsoft.com/office/drawing/2014/main" id="{EB3587BA-1C7F-E12C-B1C2-AD846F7F7637}"/>
                </a:ext>
              </a:extLst>
            </p:cNvPr>
            <p:cNvSpPr/>
            <p:nvPr/>
          </p:nvSpPr>
          <p:spPr>
            <a:xfrm rot="2700000">
              <a:off x="5315510" y="49922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Rectangle 40">
              <a:extLst>
                <a:ext uri="{FF2B5EF4-FFF2-40B4-BE49-F238E27FC236}">
                  <a16:creationId xmlns:a16="http://schemas.microsoft.com/office/drawing/2014/main" id="{7335CEB4-4AD1-6579-2991-F2B4EE8CDCC6}"/>
                </a:ext>
              </a:extLst>
            </p:cNvPr>
            <p:cNvSpPr/>
            <p:nvPr/>
          </p:nvSpPr>
          <p:spPr>
            <a:xfrm rot="2700000">
              <a:off x="5962089" y="114580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Rectangle 41">
              <a:extLst>
                <a:ext uri="{FF2B5EF4-FFF2-40B4-BE49-F238E27FC236}">
                  <a16:creationId xmlns:a16="http://schemas.microsoft.com/office/drawing/2014/main" id="{0FDE6FE3-BFD7-AABC-EC09-1CFA9D2DA1C7}"/>
                </a:ext>
              </a:extLst>
            </p:cNvPr>
            <p:cNvSpPr/>
            <p:nvPr/>
          </p:nvSpPr>
          <p:spPr>
            <a:xfrm rot="2700000">
              <a:off x="6608667" y="179238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3586E19E-4D7A-3FE6-9CDB-7EDD26C5ABC4}"/>
                </a:ext>
              </a:extLst>
            </p:cNvPr>
            <p:cNvSpPr/>
            <p:nvPr/>
          </p:nvSpPr>
          <p:spPr>
            <a:xfrm rot="2700000">
              <a:off x="7255245" y="243896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Rectangle 43">
              <a:extLst>
                <a:ext uri="{FF2B5EF4-FFF2-40B4-BE49-F238E27FC236}">
                  <a16:creationId xmlns:a16="http://schemas.microsoft.com/office/drawing/2014/main" id="{C58A8572-6245-53AD-DB4C-3B0B942A6B8C}"/>
                </a:ext>
              </a:extLst>
            </p:cNvPr>
            <p:cNvSpPr/>
            <p:nvPr/>
          </p:nvSpPr>
          <p:spPr>
            <a:xfrm rot="2700000">
              <a:off x="7901824" y="3085539"/>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Rectangle 44">
              <a:extLst>
                <a:ext uri="{FF2B5EF4-FFF2-40B4-BE49-F238E27FC236}">
                  <a16:creationId xmlns:a16="http://schemas.microsoft.com/office/drawing/2014/main" id="{D59CF7BA-81FB-BD1E-4A56-D6E3B2E24113}"/>
                </a:ext>
              </a:extLst>
            </p:cNvPr>
            <p:cNvSpPr/>
            <p:nvPr/>
          </p:nvSpPr>
          <p:spPr>
            <a:xfrm rot="2700000">
              <a:off x="8548402" y="3732117"/>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Rectangle 45">
              <a:extLst>
                <a:ext uri="{FF2B5EF4-FFF2-40B4-BE49-F238E27FC236}">
                  <a16:creationId xmlns:a16="http://schemas.microsoft.com/office/drawing/2014/main" id="{316EB0B8-6093-D0A7-A9CA-B2078A822CCF}"/>
                </a:ext>
              </a:extLst>
            </p:cNvPr>
            <p:cNvSpPr/>
            <p:nvPr/>
          </p:nvSpPr>
          <p:spPr>
            <a:xfrm rot="2700000">
              <a:off x="9194981" y="437869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Rectangle 46">
              <a:extLst>
                <a:ext uri="{FF2B5EF4-FFF2-40B4-BE49-F238E27FC236}">
                  <a16:creationId xmlns:a16="http://schemas.microsoft.com/office/drawing/2014/main" id="{ECA8F99D-694A-B4F2-2757-C2AD9C80C78F}"/>
                </a:ext>
              </a:extLst>
            </p:cNvPr>
            <p:cNvSpPr/>
            <p:nvPr/>
          </p:nvSpPr>
          <p:spPr>
            <a:xfrm rot="2700000">
              <a:off x="9841559" y="502527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Rectangle 47">
              <a:extLst>
                <a:ext uri="{FF2B5EF4-FFF2-40B4-BE49-F238E27FC236}">
                  <a16:creationId xmlns:a16="http://schemas.microsoft.com/office/drawing/2014/main" id="{C88436C1-106D-A991-590C-2C6BC1C9CE0B}"/>
                </a:ext>
              </a:extLst>
            </p:cNvPr>
            <p:cNvSpPr/>
            <p:nvPr/>
          </p:nvSpPr>
          <p:spPr>
            <a:xfrm rot="2700000">
              <a:off x="10488138" y="56718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9" name="Rectangle 48">
              <a:extLst>
                <a:ext uri="{FF2B5EF4-FFF2-40B4-BE49-F238E27FC236}">
                  <a16:creationId xmlns:a16="http://schemas.microsoft.com/office/drawing/2014/main" id="{65374808-5F1B-C9F3-19E9-3594EF3CFEB8}"/>
                </a:ext>
              </a:extLst>
            </p:cNvPr>
            <p:cNvSpPr/>
            <p:nvPr/>
          </p:nvSpPr>
          <p:spPr>
            <a:xfrm rot="2700000">
              <a:off x="2729196" y="-79393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Rectangle 49">
              <a:extLst>
                <a:ext uri="{FF2B5EF4-FFF2-40B4-BE49-F238E27FC236}">
                  <a16:creationId xmlns:a16="http://schemas.microsoft.com/office/drawing/2014/main" id="{9276A60D-02E9-11CB-CB0C-32B57BFD48C6}"/>
                </a:ext>
              </a:extLst>
            </p:cNvPr>
            <p:cNvSpPr/>
            <p:nvPr/>
          </p:nvSpPr>
          <p:spPr>
            <a:xfrm rot="2700000">
              <a:off x="3375774" y="-1473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Rectangle 50">
              <a:extLst>
                <a:ext uri="{FF2B5EF4-FFF2-40B4-BE49-F238E27FC236}">
                  <a16:creationId xmlns:a16="http://schemas.microsoft.com/office/drawing/2014/main" id="{01A7B83A-00E3-ABE9-2CBE-A95DB68819BE}"/>
                </a:ext>
              </a:extLst>
            </p:cNvPr>
            <p:cNvSpPr/>
            <p:nvPr/>
          </p:nvSpPr>
          <p:spPr>
            <a:xfrm rot="2700000">
              <a:off x="4022353" y="49922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Rectangle 51">
              <a:extLst>
                <a:ext uri="{FF2B5EF4-FFF2-40B4-BE49-F238E27FC236}">
                  <a16:creationId xmlns:a16="http://schemas.microsoft.com/office/drawing/2014/main" id="{2A93D03C-1A3D-3A66-D5C5-357763A7089D}"/>
                </a:ext>
              </a:extLst>
            </p:cNvPr>
            <p:cNvSpPr/>
            <p:nvPr/>
          </p:nvSpPr>
          <p:spPr>
            <a:xfrm rot="2700000">
              <a:off x="4668931" y="114580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Rectangle 52">
              <a:extLst>
                <a:ext uri="{FF2B5EF4-FFF2-40B4-BE49-F238E27FC236}">
                  <a16:creationId xmlns:a16="http://schemas.microsoft.com/office/drawing/2014/main" id="{8793BB34-454C-9038-164B-43E82949EE4A}"/>
                </a:ext>
              </a:extLst>
            </p:cNvPr>
            <p:cNvSpPr/>
            <p:nvPr/>
          </p:nvSpPr>
          <p:spPr>
            <a:xfrm rot="2700000">
              <a:off x="5315510" y="179238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Rectangle 53">
              <a:extLst>
                <a:ext uri="{FF2B5EF4-FFF2-40B4-BE49-F238E27FC236}">
                  <a16:creationId xmlns:a16="http://schemas.microsoft.com/office/drawing/2014/main" id="{09D29ADA-26DC-731B-48F0-D9852674878B}"/>
                </a:ext>
              </a:extLst>
            </p:cNvPr>
            <p:cNvSpPr/>
            <p:nvPr/>
          </p:nvSpPr>
          <p:spPr>
            <a:xfrm rot="2700000">
              <a:off x="5962088" y="243896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Rectangle 54">
              <a:extLst>
                <a:ext uri="{FF2B5EF4-FFF2-40B4-BE49-F238E27FC236}">
                  <a16:creationId xmlns:a16="http://schemas.microsoft.com/office/drawing/2014/main" id="{79D585A4-DF22-335F-D19C-82BC237CE109}"/>
                </a:ext>
              </a:extLst>
            </p:cNvPr>
            <p:cNvSpPr/>
            <p:nvPr/>
          </p:nvSpPr>
          <p:spPr>
            <a:xfrm rot="2700000">
              <a:off x="6608666" y="3085539"/>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Rectangle 55">
              <a:extLst>
                <a:ext uri="{FF2B5EF4-FFF2-40B4-BE49-F238E27FC236}">
                  <a16:creationId xmlns:a16="http://schemas.microsoft.com/office/drawing/2014/main" id="{D2AE5E17-CAFF-560F-384B-72CA629F0C21}"/>
                </a:ext>
              </a:extLst>
            </p:cNvPr>
            <p:cNvSpPr/>
            <p:nvPr/>
          </p:nvSpPr>
          <p:spPr>
            <a:xfrm rot="2700000">
              <a:off x="7255245" y="3732118"/>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Rectangle 56">
              <a:extLst>
                <a:ext uri="{FF2B5EF4-FFF2-40B4-BE49-F238E27FC236}">
                  <a16:creationId xmlns:a16="http://schemas.microsoft.com/office/drawing/2014/main" id="{E3A2FBC2-32FF-D90A-D581-CD80B17EABB4}"/>
                </a:ext>
              </a:extLst>
            </p:cNvPr>
            <p:cNvSpPr/>
            <p:nvPr/>
          </p:nvSpPr>
          <p:spPr>
            <a:xfrm rot="2700000">
              <a:off x="7901823" y="437869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8" name="Rectangle 57">
              <a:extLst>
                <a:ext uri="{FF2B5EF4-FFF2-40B4-BE49-F238E27FC236}">
                  <a16:creationId xmlns:a16="http://schemas.microsoft.com/office/drawing/2014/main" id="{EFFD5F4E-7B17-F0C9-9A18-F2505569E699}"/>
                </a:ext>
              </a:extLst>
            </p:cNvPr>
            <p:cNvSpPr/>
            <p:nvPr/>
          </p:nvSpPr>
          <p:spPr>
            <a:xfrm rot="2700000">
              <a:off x="8548402" y="502527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9" name="Rectangle 58">
              <a:extLst>
                <a:ext uri="{FF2B5EF4-FFF2-40B4-BE49-F238E27FC236}">
                  <a16:creationId xmlns:a16="http://schemas.microsoft.com/office/drawing/2014/main" id="{3BD532F8-5693-5B3C-171A-D0EB0B82784A}"/>
                </a:ext>
              </a:extLst>
            </p:cNvPr>
            <p:cNvSpPr/>
            <p:nvPr/>
          </p:nvSpPr>
          <p:spPr>
            <a:xfrm rot="2700000">
              <a:off x="9194980" y="56718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0" name="Rectangle 59">
              <a:extLst>
                <a:ext uri="{FF2B5EF4-FFF2-40B4-BE49-F238E27FC236}">
                  <a16:creationId xmlns:a16="http://schemas.microsoft.com/office/drawing/2014/main" id="{3FA0200D-783D-9459-17D2-912AC5886607}"/>
                </a:ext>
              </a:extLst>
            </p:cNvPr>
            <p:cNvSpPr/>
            <p:nvPr/>
          </p:nvSpPr>
          <p:spPr>
            <a:xfrm rot="2700000">
              <a:off x="1436039" y="-79393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1" name="Rectangle 60">
              <a:extLst>
                <a:ext uri="{FF2B5EF4-FFF2-40B4-BE49-F238E27FC236}">
                  <a16:creationId xmlns:a16="http://schemas.microsoft.com/office/drawing/2014/main" id="{C7BCC888-31B7-C82A-B520-2DB2050484BD}"/>
                </a:ext>
              </a:extLst>
            </p:cNvPr>
            <p:cNvSpPr/>
            <p:nvPr/>
          </p:nvSpPr>
          <p:spPr>
            <a:xfrm rot="2700000">
              <a:off x="2082618" y="-1473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2" name="Rectangle 61">
              <a:extLst>
                <a:ext uri="{FF2B5EF4-FFF2-40B4-BE49-F238E27FC236}">
                  <a16:creationId xmlns:a16="http://schemas.microsoft.com/office/drawing/2014/main" id="{9651BBCA-343F-6FA9-1143-E1366E78F318}"/>
                </a:ext>
              </a:extLst>
            </p:cNvPr>
            <p:cNvSpPr/>
            <p:nvPr/>
          </p:nvSpPr>
          <p:spPr>
            <a:xfrm rot="2700000">
              <a:off x="2729196" y="49922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3" name="Rectangle 62">
              <a:extLst>
                <a:ext uri="{FF2B5EF4-FFF2-40B4-BE49-F238E27FC236}">
                  <a16:creationId xmlns:a16="http://schemas.microsoft.com/office/drawing/2014/main" id="{DB83B13C-FBB9-5375-8C28-738399DC5817}"/>
                </a:ext>
              </a:extLst>
            </p:cNvPr>
            <p:cNvSpPr/>
            <p:nvPr/>
          </p:nvSpPr>
          <p:spPr>
            <a:xfrm rot="2700000">
              <a:off x="3375775" y="114580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4" name="Rectangle 63">
              <a:extLst>
                <a:ext uri="{FF2B5EF4-FFF2-40B4-BE49-F238E27FC236}">
                  <a16:creationId xmlns:a16="http://schemas.microsoft.com/office/drawing/2014/main" id="{268712A5-6FF4-9F74-4A63-BC34F4212AE5}"/>
                </a:ext>
              </a:extLst>
            </p:cNvPr>
            <p:cNvSpPr/>
            <p:nvPr/>
          </p:nvSpPr>
          <p:spPr>
            <a:xfrm rot="2700000">
              <a:off x="4022353" y="179238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5" name="Rectangle 64">
              <a:extLst>
                <a:ext uri="{FF2B5EF4-FFF2-40B4-BE49-F238E27FC236}">
                  <a16:creationId xmlns:a16="http://schemas.microsoft.com/office/drawing/2014/main" id="{7808B4F6-2AAF-6ED8-38F5-07B7A6B27840}"/>
                </a:ext>
              </a:extLst>
            </p:cNvPr>
            <p:cNvSpPr/>
            <p:nvPr/>
          </p:nvSpPr>
          <p:spPr>
            <a:xfrm rot="2700000">
              <a:off x="4668932" y="243896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6" name="Rectangle 65">
              <a:extLst>
                <a:ext uri="{FF2B5EF4-FFF2-40B4-BE49-F238E27FC236}">
                  <a16:creationId xmlns:a16="http://schemas.microsoft.com/office/drawing/2014/main" id="{DF96E2C4-EFD2-109F-5A92-4A729F8CD623}"/>
                </a:ext>
              </a:extLst>
            </p:cNvPr>
            <p:cNvSpPr/>
            <p:nvPr/>
          </p:nvSpPr>
          <p:spPr>
            <a:xfrm rot="2700000">
              <a:off x="5315510" y="3085539"/>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7" name="Rectangle 66">
              <a:extLst>
                <a:ext uri="{FF2B5EF4-FFF2-40B4-BE49-F238E27FC236}">
                  <a16:creationId xmlns:a16="http://schemas.microsoft.com/office/drawing/2014/main" id="{75135F55-5E6E-1523-F8B2-4337F76C6EB1}"/>
                </a:ext>
              </a:extLst>
            </p:cNvPr>
            <p:cNvSpPr/>
            <p:nvPr/>
          </p:nvSpPr>
          <p:spPr>
            <a:xfrm rot="2700000">
              <a:off x="5962088" y="3732117"/>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8" name="Rectangle 67">
              <a:extLst>
                <a:ext uri="{FF2B5EF4-FFF2-40B4-BE49-F238E27FC236}">
                  <a16:creationId xmlns:a16="http://schemas.microsoft.com/office/drawing/2014/main" id="{622C7B4D-283B-AA7D-1626-5BA5A0FABA42}"/>
                </a:ext>
              </a:extLst>
            </p:cNvPr>
            <p:cNvSpPr/>
            <p:nvPr/>
          </p:nvSpPr>
          <p:spPr>
            <a:xfrm rot="2700000">
              <a:off x="6608667" y="437869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9" name="Rectangle 68">
              <a:extLst>
                <a:ext uri="{FF2B5EF4-FFF2-40B4-BE49-F238E27FC236}">
                  <a16:creationId xmlns:a16="http://schemas.microsoft.com/office/drawing/2014/main" id="{72016188-1860-8467-DCED-F19658D09CC1}"/>
                </a:ext>
              </a:extLst>
            </p:cNvPr>
            <p:cNvSpPr/>
            <p:nvPr/>
          </p:nvSpPr>
          <p:spPr>
            <a:xfrm rot="2700000">
              <a:off x="7255245" y="502527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0" name="Rectangle 69">
              <a:extLst>
                <a:ext uri="{FF2B5EF4-FFF2-40B4-BE49-F238E27FC236}">
                  <a16:creationId xmlns:a16="http://schemas.microsoft.com/office/drawing/2014/main" id="{1B992D72-EB13-95A3-DEDD-405411E2AF7F}"/>
                </a:ext>
              </a:extLst>
            </p:cNvPr>
            <p:cNvSpPr/>
            <p:nvPr/>
          </p:nvSpPr>
          <p:spPr>
            <a:xfrm rot="2700000">
              <a:off x="7901824" y="56718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1" name="Rectangle 70">
              <a:extLst>
                <a:ext uri="{FF2B5EF4-FFF2-40B4-BE49-F238E27FC236}">
                  <a16:creationId xmlns:a16="http://schemas.microsoft.com/office/drawing/2014/main" id="{64EAA152-D36B-1408-23C1-66F621945538}"/>
                </a:ext>
              </a:extLst>
            </p:cNvPr>
            <p:cNvSpPr/>
            <p:nvPr/>
          </p:nvSpPr>
          <p:spPr>
            <a:xfrm rot="2700000">
              <a:off x="789460" y="-1473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2" name="Rectangle 71">
              <a:extLst>
                <a:ext uri="{FF2B5EF4-FFF2-40B4-BE49-F238E27FC236}">
                  <a16:creationId xmlns:a16="http://schemas.microsoft.com/office/drawing/2014/main" id="{8D0434BA-B31D-C4C1-42F8-7D5D4F8A79D6}"/>
                </a:ext>
              </a:extLst>
            </p:cNvPr>
            <p:cNvSpPr/>
            <p:nvPr/>
          </p:nvSpPr>
          <p:spPr>
            <a:xfrm rot="2700000">
              <a:off x="1436039" y="49922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3" name="Rectangle 72">
              <a:extLst>
                <a:ext uri="{FF2B5EF4-FFF2-40B4-BE49-F238E27FC236}">
                  <a16:creationId xmlns:a16="http://schemas.microsoft.com/office/drawing/2014/main" id="{F7701A64-514E-4D83-E7E2-85EBA909FBBE}"/>
                </a:ext>
              </a:extLst>
            </p:cNvPr>
            <p:cNvSpPr/>
            <p:nvPr/>
          </p:nvSpPr>
          <p:spPr>
            <a:xfrm rot="2700000">
              <a:off x="2082617" y="114580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4" name="Rectangle 73">
              <a:extLst>
                <a:ext uri="{FF2B5EF4-FFF2-40B4-BE49-F238E27FC236}">
                  <a16:creationId xmlns:a16="http://schemas.microsoft.com/office/drawing/2014/main" id="{9E1DFCA7-699D-83AD-4554-C8AF6621E9CA}"/>
                </a:ext>
              </a:extLst>
            </p:cNvPr>
            <p:cNvSpPr/>
            <p:nvPr/>
          </p:nvSpPr>
          <p:spPr>
            <a:xfrm rot="2700000">
              <a:off x="2729196" y="179238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5" name="Rectangle 74">
              <a:extLst>
                <a:ext uri="{FF2B5EF4-FFF2-40B4-BE49-F238E27FC236}">
                  <a16:creationId xmlns:a16="http://schemas.microsoft.com/office/drawing/2014/main" id="{19F7B92A-ECC4-D27F-791C-A326D42EDAC4}"/>
                </a:ext>
              </a:extLst>
            </p:cNvPr>
            <p:cNvSpPr/>
            <p:nvPr/>
          </p:nvSpPr>
          <p:spPr>
            <a:xfrm rot="2700000">
              <a:off x="3375774" y="243896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6" name="Rectangle 75">
              <a:extLst>
                <a:ext uri="{FF2B5EF4-FFF2-40B4-BE49-F238E27FC236}">
                  <a16:creationId xmlns:a16="http://schemas.microsoft.com/office/drawing/2014/main" id="{CECD2BC9-0927-8FB3-21FD-6B78262ADDAD}"/>
                </a:ext>
              </a:extLst>
            </p:cNvPr>
            <p:cNvSpPr/>
            <p:nvPr/>
          </p:nvSpPr>
          <p:spPr>
            <a:xfrm rot="2700000">
              <a:off x="4022353" y="308554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7" name="Rectangle 76">
              <a:extLst>
                <a:ext uri="{FF2B5EF4-FFF2-40B4-BE49-F238E27FC236}">
                  <a16:creationId xmlns:a16="http://schemas.microsoft.com/office/drawing/2014/main" id="{597BDAC4-D5A8-7EB8-C487-4489BE62B9B3}"/>
                </a:ext>
              </a:extLst>
            </p:cNvPr>
            <p:cNvSpPr/>
            <p:nvPr/>
          </p:nvSpPr>
          <p:spPr>
            <a:xfrm rot="2700000">
              <a:off x="4668931" y="3732118"/>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8" name="Rectangle 77">
              <a:extLst>
                <a:ext uri="{FF2B5EF4-FFF2-40B4-BE49-F238E27FC236}">
                  <a16:creationId xmlns:a16="http://schemas.microsoft.com/office/drawing/2014/main" id="{ADF0B37F-9222-DC73-A3A5-E99D1D04FADD}"/>
                </a:ext>
              </a:extLst>
            </p:cNvPr>
            <p:cNvSpPr/>
            <p:nvPr/>
          </p:nvSpPr>
          <p:spPr>
            <a:xfrm rot="2700000">
              <a:off x="5315509" y="437869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9" name="Rectangle 78">
              <a:extLst>
                <a:ext uri="{FF2B5EF4-FFF2-40B4-BE49-F238E27FC236}">
                  <a16:creationId xmlns:a16="http://schemas.microsoft.com/office/drawing/2014/main" id="{FB5CCB28-D574-D554-9F22-4C73196D7B55}"/>
                </a:ext>
              </a:extLst>
            </p:cNvPr>
            <p:cNvSpPr/>
            <p:nvPr/>
          </p:nvSpPr>
          <p:spPr>
            <a:xfrm rot="2700000">
              <a:off x="5962088" y="502527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0" name="Rectangle 79">
              <a:extLst>
                <a:ext uri="{FF2B5EF4-FFF2-40B4-BE49-F238E27FC236}">
                  <a16:creationId xmlns:a16="http://schemas.microsoft.com/office/drawing/2014/main" id="{2EDAC7B0-085D-8EEB-B5E4-BE00F2F852EE}"/>
                </a:ext>
              </a:extLst>
            </p:cNvPr>
            <p:cNvSpPr/>
            <p:nvPr/>
          </p:nvSpPr>
          <p:spPr>
            <a:xfrm rot="2700000">
              <a:off x="6608666" y="56718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1" name="Rectangle 80">
              <a:extLst>
                <a:ext uri="{FF2B5EF4-FFF2-40B4-BE49-F238E27FC236}">
                  <a16:creationId xmlns:a16="http://schemas.microsoft.com/office/drawing/2014/main" id="{11D5EFB0-BEB5-CCFD-4140-2122E0BB2B91}"/>
                </a:ext>
              </a:extLst>
            </p:cNvPr>
            <p:cNvSpPr/>
            <p:nvPr/>
          </p:nvSpPr>
          <p:spPr>
            <a:xfrm rot="2700000">
              <a:off x="142882" y="49922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2" name="Rectangle 81">
              <a:extLst>
                <a:ext uri="{FF2B5EF4-FFF2-40B4-BE49-F238E27FC236}">
                  <a16:creationId xmlns:a16="http://schemas.microsoft.com/office/drawing/2014/main" id="{7C735109-5EF9-DE6C-2AFA-014E74282711}"/>
                </a:ext>
              </a:extLst>
            </p:cNvPr>
            <p:cNvSpPr/>
            <p:nvPr/>
          </p:nvSpPr>
          <p:spPr>
            <a:xfrm rot="2700000">
              <a:off x="789461" y="114580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3" name="Rectangle 82">
              <a:extLst>
                <a:ext uri="{FF2B5EF4-FFF2-40B4-BE49-F238E27FC236}">
                  <a16:creationId xmlns:a16="http://schemas.microsoft.com/office/drawing/2014/main" id="{237E679F-7E64-76E0-483E-BE7ECEB258AF}"/>
                </a:ext>
              </a:extLst>
            </p:cNvPr>
            <p:cNvSpPr/>
            <p:nvPr/>
          </p:nvSpPr>
          <p:spPr>
            <a:xfrm rot="2700000">
              <a:off x="1436039" y="1792382"/>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4" name="Rectangle 83">
              <a:extLst>
                <a:ext uri="{FF2B5EF4-FFF2-40B4-BE49-F238E27FC236}">
                  <a16:creationId xmlns:a16="http://schemas.microsoft.com/office/drawing/2014/main" id="{9389F44A-3774-DCDA-7704-0B1CE5EEF92A}"/>
                </a:ext>
              </a:extLst>
            </p:cNvPr>
            <p:cNvSpPr/>
            <p:nvPr/>
          </p:nvSpPr>
          <p:spPr>
            <a:xfrm rot="2700000">
              <a:off x="2082618" y="243896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5" name="Rectangle 84">
              <a:extLst>
                <a:ext uri="{FF2B5EF4-FFF2-40B4-BE49-F238E27FC236}">
                  <a16:creationId xmlns:a16="http://schemas.microsoft.com/office/drawing/2014/main" id="{6E33EDEA-F392-ECB3-E56D-557DCB790985}"/>
                </a:ext>
              </a:extLst>
            </p:cNvPr>
            <p:cNvSpPr/>
            <p:nvPr/>
          </p:nvSpPr>
          <p:spPr>
            <a:xfrm rot="2700000">
              <a:off x="2729196" y="3085539"/>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6" name="Rectangle 85">
              <a:extLst>
                <a:ext uri="{FF2B5EF4-FFF2-40B4-BE49-F238E27FC236}">
                  <a16:creationId xmlns:a16="http://schemas.microsoft.com/office/drawing/2014/main" id="{50400B0F-A1DD-3807-E1F6-9176DAEDC071}"/>
                </a:ext>
              </a:extLst>
            </p:cNvPr>
            <p:cNvSpPr/>
            <p:nvPr/>
          </p:nvSpPr>
          <p:spPr>
            <a:xfrm rot="2700000">
              <a:off x="3375775" y="3732118"/>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7" name="Rectangle 86">
              <a:extLst>
                <a:ext uri="{FF2B5EF4-FFF2-40B4-BE49-F238E27FC236}">
                  <a16:creationId xmlns:a16="http://schemas.microsoft.com/office/drawing/2014/main" id="{9AD98AC6-B76B-9BDB-E5C5-89689A7FA638}"/>
                </a:ext>
              </a:extLst>
            </p:cNvPr>
            <p:cNvSpPr/>
            <p:nvPr/>
          </p:nvSpPr>
          <p:spPr>
            <a:xfrm rot="2700000">
              <a:off x="4022353" y="437869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8" name="Rectangle 87">
              <a:extLst>
                <a:ext uri="{FF2B5EF4-FFF2-40B4-BE49-F238E27FC236}">
                  <a16:creationId xmlns:a16="http://schemas.microsoft.com/office/drawing/2014/main" id="{186C2BD9-D357-BF17-E410-01541BA98102}"/>
                </a:ext>
              </a:extLst>
            </p:cNvPr>
            <p:cNvSpPr/>
            <p:nvPr/>
          </p:nvSpPr>
          <p:spPr>
            <a:xfrm rot="2700000">
              <a:off x="4668931" y="502527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9" name="Rectangle 88">
              <a:extLst>
                <a:ext uri="{FF2B5EF4-FFF2-40B4-BE49-F238E27FC236}">
                  <a16:creationId xmlns:a16="http://schemas.microsoft.com/office/drawing/2014/main" id="{9AE1E69E-7313-99BB-BD15-2E19911012B1}"/>
                </a:ext>
              </a:extLst>
            </p:cNvPr>
            <p:cNvSpPr/>
            <p:nvPr/>
          </p:nvSpPr>
          <p:spPr>
            <a:xfrm rot="2700000">
              <a:off x="5315510" y="56718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0" name="Rectangle 89">
              <a:extLst>
                <a:ext uri="{FF2B5EF4-FFF2-40B4-BE49-F238E27FC236}">
                  <a16:creationId xmlns:a16="http://schemas.microsoft.com/office/drawing/2014/main" id="{B1B4D0D0-239F-69E6-5C85-595B53A07DA5}"/>
                </a:ext>
              </a:extLst>
            </p:cNvPr>
            <p:cNvSpPr/>
            <p:nvPr/>
          </p:nvSpPr>
          <p:spPr>
            <a:xfrm rot="2700000">
              <a:off x="-503697" y="114580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1" name="Rectangle 90">
              <a:extLst>
                <a:ext uri="{FF2B5EF4-FFF2-40B4-BE49-F238E27FC236}">
                  <a16:creationId xmlns:a16="http://schemas.microsoft.com/office/drawing/2014/main" id="{72E29AC3-E118-6D14-469B-4431DFBFAF3F}"/>
                </a:ext>
              </a:extLst>
            </p:cNvPr>
            <p:cNvSpPr/>
            <p:nvPr/>
          </p:nvSpPr>
          <p:spPr>
            <a:xfrm rot="2700000">
              <a:off x="142882" y="179238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2" name="Rectangle 91">
              <a:extLst>
                <a:ext uri="{FF2B5EF4-FFF2-40B4-BE49-F238E27FC236}">
                  <a16:creationId xmlns:a16="http://schemas.microsoft.com/office/drawing/2014/main" id="{0443B440-112D-6CEF-A54D-57C4D0A3F253}"/>
                </a:ext>
              </a:extLst>
            </p:cNvPr>
            <p:cNvSpPr/>
            <p:nvPr/>
          </p:nvSpPr>
          <p:spPr>
            <a:xfrm rot="2700000">
              <a:off x="789460" y="243896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3" name="Rectangle 92">
              <a:extLst>
                <a:ext uri="{FF2B5EF4-FFF2-40B4-BE49-F238E27FC236}">
                  <a16:creationId xmlns:a16="http://schemas.microsoft.com/office/drawing/2014/main" id="{973184ED-D5FB-8A4E-1300-D0D408BED877}"/>
                </a:ext>
              </a:extLst>
            </p:cNvPr>
            <p:cNvSpPr/>
            <p:nvPr/>
          </p:nvSpPr>
          <p:spPr>
            <a:xfrm rot="2700000">
              <a:off x="1436039" y="3085540"/>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4" name="Rectangle 93">
              <a:extLst>
                <a:ext uri="{FF2B5EF4-FFF2-40B4-BE49-F238E27FC236}">
                  <a16:creationId xmlns:a16="http://schemas.microsoft.com/office/drawing/2014/main" id="{C3BFA4F6-45C8-F2BD-67B5-66DD9C305042}"/>
                </a:ext>
              </a:extLst>
            </p:cNvPr>
            <p:cNvSpPr/>
            <p:nvPr/>
          </p:nvSpPr>
          <p:spPr>
            <a:xfrm rot="2700000">
              <a:off x="2082617" y="3732118"/>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5" name="Rectangle 94">
              <a:extLst>
                <a:ext uri="{FF2B5EF4-FFF2-40B4-BE49-F238E27FC236}">
                  <a16:creationId xmlns:a16="http://schemas.microsoft.com/office/drawing/2014/main" id="{4CE819F3-8ABC-010C-5569-BB5D0365984A}"/>
                </a:ext>
              </a:extLst>
            </p:cNvPr>
            <p:cNvSpPr/>
            <p:nvPr/>
          </p:nvSpPr>
          <p:spPr>
            <a:xfrm rot="2700000">
              <a:off x="2729196" y="4378697"/>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6" name="Rectangle 95">
              <a:extLst>
                <a:ext uri="{FF2B5EF4-FFF2-40B4-BE49-F238E27FC236}">
                  <a16:creationId xmlns:a16="http://schemas.microsoft.com/office/drawing/2014/main" id="{9F71EC91-AD5B-0586-9089-66C907735BB2}"/>
                </a:ext>
              </a:extLst>
            </p:cNvPr>
            <p:cNvSpPr/>
            <p:nvPr/>
          </p:nvSpPr>
          <p:spPr>
            <a:xfrm rot="2700000">
              <a:off x="3375774" y="502527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7" name="Rectangle 96">
              <a:extLst>
                <a:ext uri="{FF2B5EF4-FFF2-40B4-BE49-F238E27FC236}">
                  <a16:creationId xmlns:a16="http://schemas.microsoft.com/office/drawing/2014/main" id="{177191FF-7F48-89D6-19AB-DC458C32A6B3}"/>
                </a:ext>
              </a:extLst>
            </p:cNvPr>
            <p:cNvSpPr/>
            <p:nvPr/>
          </p:nvSpPr>
          <p:spPr>
            <a:xfrm rot="2700000">
              <a:off x="4022352" y="56718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8" name="Rectangle 97">
              <a:extLst>
                <a:ext uri="{FF2B5EF4-FFF2-40B4-BE49-F238E27FC236}">
                  <a16:creationId xmlns:a16="http://schemas.microsoft.com/office/drawing/2014/main" id="{5DAB293B-5CCC-6D3B-7BFC-5E11F91D7381}"/>
                </a:ext>
              </a:extLst>
            </p:cNvPr>
            <p:cNvSpPr/>
            <p:nvPr/>
          </p:nvSpPr>
          <p:spPr>
            <a:xfrm rot="2700000">
              <a:off x="-503696" y="2438961"/>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9" name="Rectangle 98">
              <a:extLst>
                <a:ext uri="{FF2B5EF4-FFF2-40B4-BE49-F238E27FC236}">
                  <a16:creationId xmlns:a16="http://schemas.microsoft.com/office/drawing/2014/main" id="{DD689373-3B21-769C-93A7-739367444289}"/>
                </a:ext>
              </a:extLst>
            </p:cNvPr>
            <p:cNvSpPr/>
            <p:nvPr/>
          </p:nvSpPr>
          <p:spPr>
            <a:xfrm rot="2700000">
              <a:off x="142882" y="3085539"/>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0" name="Rectangle 99">
              <a:extLst>
                <a:ext uri="{FF2B5EF4-FFF2-40B4-BE49-F238E27FC236}">
                  <a16:creationId xmlns:a16="http://schemas.microsoft.com/office/drawing/2014/main" id="{B9807477-B9BE-DCAC-20CB-49F0F5A93A2D}"/>
                </a:ext>
              </a:extLst>
            </p:cNvPr>
            <p:cNvSpPr/>
            <p:nvPr/>
          </p:nvSpPr>
          <p:spPr>
            <a:xfrm rot="2700000">
              <a:off x="789461" y="3732118"/>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1" name="Rectangle 100">
              <a:extLst>
                <a:ext uri="{FF2B5EF4-FFF2-40B4-BE49-F238E27FC236}">
                  <a16:creationId xmlns:a16="http://schemas.microsoft.com/office/drawing/2014/main" id="{3A12E529-42DF-A2C4-8769-F8E9D1A16813}"/>
                </a:ext>
              </a:extLst>
            </p:cNvPr>
            <p:cNvSpPr/>
            <p:nvPr/>
          </p:nvSpPr>
          <p:spPr>
            <a:xfrm rot="2700000">
              <a:off x="1436039" y="437869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2" name="Rectangle 101">
              <a:extLst>
                <a:ext uri="{FF2B5EF4-FFF2-40B4-BE49-F238E27FC236}">
                  <a16:creationId xmlns:a16="http://schemas.microsoft.com/office/drawing/2014/main" id="{27F8C739-5643-844B-0CC9-605FC91EA62E}"/>
                </a:ext>
              </a:extLst>
            </p:cNvPr>
            <p:cNvSpPr/>
            <p:nvPr/>
          </p:nvSpPr>
          <p:spPr>
            <a:xfrm rot="2700000">
              <a:off x="2082618" y="502527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3" name="Rectangle 102">
              <a:extLst>
                <a:ext uri="{FF2B5EF4-FFF2-40B4-BE49-F238E27FC236}">
                  <a16:creationId xmlns:a16="http://schemas.microsoft.com/office/drawing/2014/main" id="{13871663-A296-878A-94DA-9205BD55FAD6}"/>
                </a:ext>
              </a:extLst>
            </p:cNvPr>
            <p:cNvSpPr/>
            <p:nvPr/>
          </p:nvSpPr>
          <p:spPr>
            <a:xfrm rot="2700000">
              <a:off x="2729196" y="56718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4" name="Rectangle 103">
              <a:extLst>
                <a:ext uri="{FF2B5EF4-FFF2-40B4-BE49-F238E27FC236}">
                  <a16:creationId xmlns:a16="http://schemas.microsoft.com/office/drawing/2014/main" id="{85AB9E38-7672-181A-14AC-26583E978A7C}"/>
                </a:ext>
              </a:extLst>
            </p:cNvPr>
            <p:cNvSpPr/>
            <p:nvPr/>
          </p:nvSpPr>
          <p:spPr>
            <a:xfrm rot="2700000">
              <a:off x="-503696" y="3732117"/>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5" name="Rectangle 104">
              <a:extLst>
                <a:ext uri="{FF2B5EF4-FFF2-40B4-BE49-F238E27FC236}">
                  <a16:creationId xmlns:a16="http://schemas.microsoft.com/office/drawing/2014/main" id="{12EF0A05-B2A0-9277-AC97-3CE6290D21D4}"/>
                </a:ext>
              </a:extLst>
            </p:cNvPr>
            <p:cNvSpPr/>
            <p:nvPr/>
          </p:nvSpPr>
          <p:spPr>
            <a:xfrm rot="2700000">
              <a:off x="142883" y="4378696"/>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6" name="Rectangle 105">
              <a:extLst>
                <a:ext uri="{FF2B5EF4-FFF2-40B4-BE49-F238E27FC236}">
                  <a16:creationId xmlns:a16="http://schemas.microsoft.com/office/drawing/2014/main" id="{C7C7A935-C597-8EFC-F889-F362172378B2}"/>
                </a:ext>
              </a:extLst>
            </p:cNvPr>
            <p:cNvSpPr/>
            <p:nvPr/>
          </p:nvSpPr>
          <p:spPr>
            <a:xfrm rot="2700000">
              <a:off x="789461" y="5025274"/>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7" name="Rectangle 106">
              <a:extLst>
                <a:ext uri="{FF2B5EF4-FFF2-40B4-BE49-F238E27FC236}">
                  <a16:creationId xmlns:a16="http://schemas.microsoft.com/office/drawing/2014/main" id="{772FFC42-9358-E633-CCE7-7C96888C1DDB}"/>
                </a:ext>
              </a:extLst>
            </p:cNvPr>
            <p:cNvSpPr/>
            <p:nvPr/>
          </p:nvSpPr>
          <p:spPr>
            <a:xfrm rot="2700000">
              <a:off x="1436040" y="56718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8" name="Rectangle 107">
              <a:extLst>
                <a:ext uri="{FF2B5EF4-FFF2-40B4-BE49-F238E27FC236}">
                  <a16:creationId xmlns:a16="http://schemas.microsoft.com/office/drawing/2014/main" id="{57613E95-370E-FCE4-5171-F688C957783E}"/>
                </a:ext>
              </a:extLst>
            </p:cNvPr>
            <p:cNvSpPr/>
            <p:nvPr/>
          </p:nvSpPr>
          <p:spPr>
            <a:xfrm rot="2700000">
              <a:off x="-503696" y="5025275"/>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9" name="Rectangle 108">
              <a:extLst>
                <a:ext uri="{FF2B5EF4-FFF2-40B4-BE49-F238E27FC236}">
                  <a16:creationId xmlns:a16="http://schemas.microsoft.com/office/drawing/2014/main" id="{51A5B913-9BFF-14B0-D5BE-2BD54288B244}"/>
                </a:ext>
              </a:extLst>
            </p:cNvPr>
            <p:cNvSpPr/>
            <p:nvPr/>
          </p:nvSpPr>
          <p:spPr>
            <a:xfrm rot="2700000">
              <a:off x="142882" y="5671853"/>
              <a:ext cx="914400" cy="914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11" name="Footer Placeholder 110">
            <a:extLst>
              <a:ext uri="{FF2B5EF4-FFF2-40B4-BE49-F238E27FC236}">
                <a16:creationId xmlns:a16="http://schemas.microsoft.com/office/drawing/2014/main" id="{14FA23A2-1CB4-B33B-4C7A-8DA289B6B9E7}"/>
              </a:ext>
            </a:extLst>
          </p:cNvPr>
          <p:cNvSpPr>
            <a:spLocks noGrp="1"/>
          </p:cNvSpPr>
          <p:nvPr>
            <p:ph type="ftr" sz="quarter" idx="11"/>
          </p:nvPr>
        </p:nvSpPr>
        <p:spPr/>
        <p:txBody>
          <a:bodyPr/>
          <a:lstStyle/>
          <a:p>
            <a:endParaRPr lang="en-US"/>
          </a:p>
        </p:txBody>
      </p:sp>
      <p:sp>
        <p:nvSpPr>
          <p:cNvPr id="112" name="Slide Number Placeholder 111">
            <a:extLst>
              <a:ext uri="{FF2B5EF4-FFF2-40B4-BE49-F238E27FC236}">
                <a16:creationId xmlns:a16="http://schemas.microsoft.com/office/drawing/2014/main" id="{09F7E781-3709-574F-21C8-92E5475641D1}"/>
              </a:ext>
            </a:extLst>
          </p:cNvPr>
          <p:cNvSpPr>
            <a:spLocks noGrp="1"/>
          </p:cNvSpPr>
          <p:nvPr>
            <p:ph type="sldNum" sz="quarter" idx="12"/>
          </p:nvPr>
        </p:nvSpPr>
        <p:spPr/>
        <p:txBody>
          <a:bodyPr/>
          <a:lstStyle/>
          <a:p>
            <a:fld id="{A5AEF524-62EC-C340-82A1-9F47B6C43E55}" type="slidenum">
              <a:rPr lang="en-US" smtClean="0"/>
              <a:t>35</a:t>
            </a:fld>
            <a:endParaRPr lang="en-US"/>
          </a:p>
        </p:txBody>
      </p:sp>
    </p:spTree>
    <p:extLst>
      <p:ext uri="{BB962C8B-B14F-4D97-AF65-F5344CB8AC3E}">
        <p14:creationId xmlns:p14="http://schemas.microsoft.com/office/powerpoint/2010/main" val="3807744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962E509-CACE-3200-0BBC-F7AE86A04B14}"/>
              </a:ext>
            </a:extLst>
          </p:cNvPr>
          <p:cNvSpPr>
            <a:spLocks noGrp="1"/>
          </p:cNvSpPr>
          <p:nvPr>
            <p:ph type="ftr" sz="quarter" idx="11"/>
          </p:nvPr>
        </p:nvSpPr>
        <p:spPr/>
        <p:txBody>
          <a:bodyPr/>
          <a:lstStyle/>
          <a:p>
            <a:r>
              <a:rPr lang="en-US">
                <a:ea typeface="Calibri"/>
                <a:cs typeface="Calibri"/>
              </a:rPr>
              <a:t>Austin Roberts</a:t>
            </a:r>
            <a:endParaRPr lang="en-US"/>
          </a:p>
        </p:txBody>
      </p:sp>
      <p:sp>
        <p:nvSpPr>
          <p:cNvPr id="4" name="Slide Number Placeholder 3">
            <a:extLst>
              <a:ext uri="{FF2B5EF4-FFF2-40B4-BE49-F238E27FC236}">
                <a16:creationId xmlns:a16="http://schemas.microsoft.com/office/drawing/2014/main" id="{B455EBE4-B98E-E13F-98BF-7D5CB2138575}"/>
              </a:ext>
            </a:extLst>
          </p:cNvPr>
          <p:cNvSpPr>
            <a:spLocks noGrp="1"/>
          </p:cNvSpPr>
          <p:nvPr>
            <p:ph type="sldNum" sz="quarter" idx="12"/>
          </p:nvPr>
        </p:nvSpPr>
        <p:spPr/>
        <p:txBody>
          <a:bodyPr/>
          <a:lstStyle/>
          <a:p>
            <a:fld id="{A5AEF524-62EC-C340-82A1-9F47B6C43E55}" type="slidenum">
              <a:rPr lang="en-US" smtClean="0"/>
              <a:t>4</a:t>
            </a:fld>
            <a:endParaRPr lang="en-US"/>
          </a:p>
        </p:txBody>
      </p:sp>
      <p:sp>
        <p:nvSpPr>
          <p:cNvPr id="5" name="Title 4">
            <a:extLst>
              <a:ext uri="{FF2B5EF4-FFF2-40B4-BE49-F238E27FC236}">
                <a16:creationId xmlns:a16="http://schemas.microsoft.com/office/drawing/2014/main" id="{C06B114A-90DF-D3C9-24EC-1C330B957CB2}"/>
              </a:ext>
            </a:extLst>
          </p:cNvPr>
          <p:cNvSpPr>
            <a:spLocks noGrp="1"/>
          </p:cNvSpPr>
          <p:nvPr>
            <p:ph type="title"/>
          </p:nvPr>
        </p:nvSpPr>
        <p:spPr/>
        <p:txBody>
          <a:bodyPr/>
          <a:lstStyle/>
          <a:p>
            <a:r>
              <a:rPr lang="en-US"/>
              <a:t>Sponsor and Advisors</a:t>
            </a:r>
          </a:p>
        </p:txBody>
      </p:sp>
      <p:sp>
        <p:nvSpPr>
          <p:cNvPr id="8" name="TextBox 7">
            <a:extLst>
              <a:ext uri="{FF2B5EF4-FFF2-40B4-BE49-F238E27FC236}">
                <a16:creationId xmlns:a16="http://schemas.microsoft.com/office/drawing/2014/main" id="{5087AC13-F052-DD31-E7A6-F3D72245A2B9}"/>
              </a:ext>
            </a:extLst>
          </p:cNvPr>
          <p:cNvSpPr txBox="1"/>
          <p:nvPr/>
        </p:nvSpPr>
        <p:spPr>
          <a:xfrm>
            <a:off x="1639242" y="3105834"/>
            <a:ext cx="2898422" cy="830997"/>
          </a:xfrm>
          <a:prstGeom prst="rect">
            <a:avLst/>
          </a:prstGeom>
          <a:noFill/>
        </p:spPr>
        <p:txBody>
          <a:bodyPr wrap="none" lIns="91440" tIns="45720" rIns="91440" bIns="45720" rtlCol="0" anchor="t">
            <a:spAutoFit/>
          </a:bodyPr>
          <a:lstStyle/>
          <a:p>
            <a:pPr algn="ctr"/>
            <a:r>
              <a:rPr lang="en-US" sz="2400" b="1"/>
              <a:t>Sponsor</a:t>
            </a:r>
            <a:endParaRPr lang="en-US" sz="2400" b="1">
              <a:ea typeface="Calibri"/>
              <a:cs typeface="Calibri"/>
            </a:endParaRPr>
          </a:p>
          <a:p>
            <a:pPr algn="ctr"/>
            <a:r>
              <a:rPr lang="en-US" sz="2400">
                <a:cs typeface="Calibri"/>
              </a:rPr>
              <a:t>L3Harris Technologies</a:t>
            </a:r>
            <a:endParaRPr lang="en-US" sz="2400">
              <a:ea typeface="Calibri"/>
              <a:cs typeface="Calibri"/>
            </a:endParaRPr>
          </a:p>
        </p:txBody>
      </p:sp>
      <p:sp>
        <p:nvSpPr>
          <p:cNvPr id="9" name="TextBox 8">
            <a:extLst>
              <a:ext uri="{FF2B5EF4-FFF2-40B4-BE49-F238E27FC236}">
                <a16:creationId xmlns:a16="http://schemas.microsoft.com/office/drawing/2014/main" id="{75BDC672-E2EE-263F-A601-3758F594C682}"/>
              </a:ext>
            </a:extLst>
          </p:cNvPr>
          <p:cNvSpPr txBox="1"/>
          <p:nvPr/>
        </p:nvSpPr>
        <p:spPr>
          <a:xfrm>
            <a:off x="6165393" y="4473067"/>
            <a:ext cx="2360839" cy="1015663"/>
          </a:xfrm>
          <a:prstGeom prst="rect">
            <a:avLst/>
          </a:prstGeom>
          <a:noFill/>
        </p:spPr>
        <p:txBody>
          <a:bodyPr wrap="none" lIns="91440" tIns="45720" rIns="91440" bIns="45720" rtlCol="0" anchor="t">
            <a:spAutoFit/>
          </a:bodyPr>
          <a:lstStyle/>
          <a:p>
            <a:pPr algn="ctr"/>
            <a:r>
              <a:rPr lang="en-US" sz="2000" b="1"/>
              <a:t>Faculty Advisor</a:t>
            </a:r>
            <a:endParaRPr lang="en-US" sz="2000" b="1">
              <a:ea typeface="Calibri"/>
              <a:cs typeface="Calibri"/>
            </a:endParaRPr>
          </a:p>
          <a:p>
            <a:pPr algn="ctr"/>
            <a:r>
              <a:rPr lang="en-US" sz="2000"/>
              <a:t>Babak </a:t>
            </a:r>
            <a:r>
              <a:rPr lang="en-US" sz="2000" err="1"/>
              <a:t>Noroozi</a:t>
            </a:r>
            <a:r>
              <a:rPr lang="en-US" sz="2000"/>
              <a:t>, Ph.D.</a:t>
            </a:r>
            <a:endParaRPr lang="en-US" sz="2000">
              <a:ea typeface="Calibri"/>
              <a:cs typeface="Calibri"/>
            </a:endParaRPr>
          </a:p>
          <a:p>
            <a:pPr algn="ctr"/>
            <a:r>
              <a:rPr lang="en-US" sz="2000" i="1"/>
              <a:t>Professor</a:t>
            </a:r>
            <a:endParaRPr lang="en-US" sz="2000" i="1">
              <a:ea typeface="Calibri"/>
              <a:cs typeface="Calibri"/>
            </a:endParaRPr>
          </a:p>
        </p:txBody>
      </p:sp>
      <p:pic>
        <p:nvPicPr>
          <p:cNvPr id="1026" name="Picture 2" descr="Babak Noroozi | FAMU-FSU">
            <a:extLst>
              <a:ext uri="{FF2B5EF4-FFF2-40B4-BE49-F238E27FC236}">
                <a16:creationId xmlns:a16="http://schemas.microsoft.com/office/drawing/2014/main" id="{C184FDF0-8965-C3FD-46E1-AA707FA9CE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3311" y="1901317"/>
            <a:ext cx="1905000"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5836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1CABF1-F211-BF82-1894-430C3CA931F3}"/>
              </a:ext>
            </a:extLst>
          </p:cNvPr>
          <p:cNvSpPr>
            <a:spLocks noGrp="1"/>
          </p:cNvSpPr>
          <p:nvPr>
            <p:ph sz="half" idx="1"/>
          </p:nvPr>
        </p:nvSpPr>
        <p:spPr>
          <a:xfrm>
            <a:off x="838200" y="1825625"/>
            <a:ext cx="7391400" cy="4351338"/>
          </a:xfrm>
        </p:spPr>
        <p:txBody>
          <a:bodyPr>
            <a:normAutofit/>
          </a:bodyPr>
          <a:lstStyle/>
          <a:p>
            <a:pPr fontAlgn="base"/>
            <a:r>
              <a:rPr lang="en-US" sz="2600"/>
              <a:t>Multi-Axial Angular Sensor:​</a:t>
            </a:r>
          </a:p>
          <a:p>
            <a:pPr fontAlgn="base"/>
            <a:r>
              <a:rPr lang="en-US" sz="2600"/>
              <a:t>A form/fit/function replacement​</a:t>
            </a:r>
          </a:p>
          <a:p>
            <a:pPr fontAlgn="base"/>
            <a:r>
              <a:rPr lang="en-US" sz="2600"/>
              <a:t>Design a circuit card assembly for a provided sensor​</a:t>
            </a:r>
          </a:p>
          <a:p>
            <a:pPr fontAlgn="base"/>
            <a:r>
              <a:rPr lang="en-US" sz="2600"/>
              <a:t>Develop code needed to output the proper message format ​</a:t>
            </a:r>
          </a:p>
          <a:p>
            <a:pPr fontAlgn="base"/>
            <a:r>
              <a:rPr lang="en-US" sz="2600"/>
              <a:t>Construct the card within given size limitations​</a:t>
            </a:r>
          </a:p>
          <a:p>
            <a:pPr fontAlgn="base"/>
            <a:r>
              <a:rPr lang="en-US" sz="2600"/>
              <a:t>Regulate power to the sensor​</a:t>
            </a:r>
          </a:p>
          <a:p>
            <a:pPr fontAlgn="base"/>
            <a:r>
              <a:rPr lang="en-US" sz="2600"/>
              <a:t>Output in RS-422 message format</a:t>
            </a:r>
          </a:p>
        </p:txBody>
      </p:sp>
      <p:pic>
        <p:nvPicPr>
          <p:cNvPr id="7" name="Picture 6" descr="Circuit board">
            <a:extLst>
              <a:ext uri="{FF2B5EF4-FFF2-40B4-BE49-F238E27FC236}">
                <a16:creationId xmlns:a16="http://schemas.microsoft.com/office/drawing/2014/main" id="{3C0DB790-E45B-5F42-6554-3C046E16E7AD}"/>
              </a:ext>
            </a:extLst>
          </p:cNvPr>
          <p:cNvPicPr>
            <a:picLocks noChangeAspect="1"/>
          </p:cNvPicPr>
          <p:nvPr/>
        </p:nvPicPr>
        <p:blipFill rotWithShape="1">
          <a:blip r:embed="rId2"/>
          <a:srcRect l="38429" r="11516"/>
          <a:stretch/>
        </p:blipFill>
        <p:spPr>
          <a:xfrm>
            <a:off x="8730343" y="1825625"/>
            <a:ext cx="2873828" cy="3832328"/>
          </a:xfrm>
          <a:prstGeom prst="rect">
            <a:avLst/>
          </a:prstGeom>
          <a:noFill/>
        </p:spPr>
      </p:pic>
      <p:sp>
        <p:nvSpPr>
          <p:cNvPr id="3" name="Footer Placeholder 2">
            <a:extLst>
              <a:ext uri="{FF2B5EF4-FFF2-40B4-BE49-F238E27FC236}">
                <a16:creationId xmlns:a16="http://schemas.microsoft.com/office/drawing/2014/main" id="{CAE1828C-FD3B-AF35-3E02-A3A73C97786B}"/>
              </a:ext>
            </a:extLst>
          </p:cNvPr>
          <p:cNvSpPr>
            <a:spLocks noGrp="1"/>
          </p:cNvSpPr>
          <p:nvPr>
            <p:ph type="ftr" sz="quarter" idx="11"/>
          </p:nvPr>
        </p:nvSpPr>
        <p:spPr>
          <a:xfrm>
            <a:off x="6382789" y="6347763"/>
            <a:ext cx="2553393" cy="258914"/>
          </a:xfrm>
        </p:spPr>
        <p:txBody>
          <a:bodyPr anchor="ctr">
            <a:normAutofit/>
          </a:bodyPr>
          <a:lstStyle/>
          <a:p>
            <a:pPr>
              <a:lnSpc>
                <a:spcPct val="90000"/>
              </a:lnSpc>
              <a:spcAft>
                <a:spcPts val="600"/>
              </a:spcAft>
            </a:pPr>
            <a:r>
              <a:rPr lang="en-US"/>
              <a:t>Austin Roberts</a:t>
            </a:r>
          </a:p>
        </p:txBody>
      </p:sp>
      <p:sp>
        <p:nvSpPr>
          <p:cNvPr id="4" name="Slide Number Placeholder 3">
            <a:extLst>
              <a:ext uri="{FF2B5EF4-FFF2-40B4-BE49-F238E27FC236}">
                <a16:creationId xmlns:a16="http://schemas.microsoft.com/office/drawing/2014/main" id="{CF8CC923-01F3-0F2D-E550-F68E8813A9A4}"/>
              </a:ext>
            </a:extLst>
          </p:cNvPr>
          <p:cNvSpPr>
            <a:spLocks noGrp="1"/>
          </p:cNvSpPr>
          <p:nvPr>
            <p:ph type="sldNum" sz="quarter" idx="12"/>
          </p:nvPr>
        </p:nvSpPr>
        <p:spPr>
          <a:xfrm>
            <a:off x="10299434" y="6329171"/>
            <a:ext cx="731520" cy="274320"/>
          </a:xfrm>
        </p:spPr>
        <p:txBody>
          <a:bodyPr anchor="ctr">
            <a:normAutofit/>
          </a:bodyPr>
          <a:lstStyle/>
          <a:p>
            <a:pPr>
              <a:spcAft>
                <a:spcPts val="600"/>
              </a:spcAft>
            </a:pPr>
            <a:fld id="{A5AEF524-62EC-C340-82A1-9F47B6C43E55}" type="slidenum">
              <a:rPr lang="en-US" smtClean="0"/>
              <a:pPr>
                <a:spcAft>
                  <a:spcPts val="600"/>
                </a:spcAft>
              </a:pPr>
              <a:t>5</a:t>
            </a:fld>
            <a:endParaRPr lang="en-US"/>
          </a:p>
        </p:txBody>
      </p:sp>
      <p:sp>
        <p:nvSpPr>
          <p:cNvPr id="5" name="Title 4">
            <a:extLst>
              <a:ext uri="{FF2B5EF4-FFF2-40B4-BE49-F238E27FC236}">
                <a16:creationId xmlns:a16="http://schemas.microsoft.com/office/drawing/2014/main" id="{8DCCD542-4142-BA3A-4F9D-5CA737D998CA}"/>
              </a:ext>
            </a:extLst>
          </p:cNvPr>
          <p:cNvSpPr>
            <a:spLocks noGrp="1"/>
          </p:cNvSpPr>
          <p:nvPr>
            <p:ph type="title"/>
          </p:nvPr>
        </p:nvSpPr>
        <p:spPr>
          <a:xfrm>
            <a:off x="813816" y="457200"/>
            <a:ext cx="8485632" cy="960276"/>
          </a:xfrm>
        </p:spPr>
        <p:txBody>
          <a:bodyPr anchor="b">
            <a:normAutofit/>
          </a:bodyPr>
          <a:lstStyle/>
          <a:p>
            <a:r>
              <a:rPr lang="en-US"/>
              <a:t>Original Project Description</a:t>
            </a:r>
          </a:p>
        </p:txBody>
      </p:sp>
    </p:spTree>
    <p:extLst>
      <p:ext uri="{BB962C8B-B14F-4D97-AF65-F5344CB8AC3E}">
        <p14:creationId xmlns:p14="http://schemas.microsoft.com/office/powerpoint/2010/main" val="1474737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00EF6B-815D-7DF2-508B-47F358F11D78}"/>
              </a:ext>
            </a:extLst>
          </p:cNvPr>
          <p:cNvSpPr>
            <a:spLocks noGrp="1"/>
          </p:cNvSpPr>
          <p:nvPr>
            <p:ph idx="1"/>
          </p:nvPr>
        </p:nvSpPr>
        <p:spPr>
          <a:xfrm>
            <a:off x="838200" y="1825625"/>
            <a:ext cx="7336971" cy="4346575"/>
          </a:xfrm>
        </p:spPr>
        <p:txBody>
          <a:bodyPr/>
          <a:lstStyle/>
          <a:p>
            <a:r>
              <a:rPr lang="en-US"/>
              <a:t>Sensor package capable of monitoring an astronaut’s vital signs and spacesuit environment during extravehicular activity (EVA)</a:t>
            </a:r>
          </a:p>
          <a:p>
            <a:r>
              <a:rPr lang="en-US"/>
              <a:t>Transmit sensor data to the main communications system via a serial interface such as RS-232</a:t>
            </a:r>
          </a:p>
          <a:p>
            <a:r>
              <a:rPr lang="en-US"/>
              <a:t>Detect abnormal readings and trigger appropriate alarms</a:t>
            </a:r>
          </a:p>
        </p:txBody>
      </p:sp>
      <p:sp>
        <p:nvSpPr>
          <p:cNvPr id="3" name="Footer Placeholder 2">
            <a:extLst>
              <a:ext uri="{FF2B5EF4-FFF2-40B4-BE49-F238E27FC236}">
                <a16:creationId xmlns:a16="http://schemas.microsoft.com/office/drawing/2014/main" id="{0F6705FD-CC45-E10F-8C0D-1BFB61ACB62C}"/>
              </a:ext>
            </a:extLst>
          </p:cNvPr>
          <p:cNvSpPr>
            <a:spLocks noGrp="1"/>
          </p:cNvSpPr>
          <p:nvPr>
            <p:ph type="ftr" sz="quarter" idx="11"/>
          </p:nvPr>
        </p:nvSpPr>
        <p:spPr/>
        <p:txBody>
          <a:bodyPr/>
          <a:lstStyle/>
          <a:p>
            <a:r>
              <a:rPr lang="en-US"/>
              <a:t>Austin Roberts</a:t>
            </a:r>
          </a:p>
        </p:txBody>
      </p:sp>
      <p:sp>
        <p:nvSpPr>
          <p:cNvPr id="4" name="Slide Number Placeholder 3">
            <a:extLst>
              <a:ext uri="{FF2B5EF4-FFF2-40B4-BE49-F238E27FC236}">
                <a16:creationId xmlns:a16="http://schemas.microsoft.com/office/drawing/2014/main" id="{59318B37-5EC2-9A09-5229-AD8AD7884AE1}"/>
              </a:ext>
            </a:extLst>
          </p:cNvPr>
          <p:cNvSpPr>
            <a:spLocks noGrp="1"/>
          </p:cNvSpPr>
          <p:nvPr>
            <p:ph type="sldNum" sz="quarter" idx="12"/>
          </p:nvPr>
        </p:nvSpPr>
        <p:spPr/>
        <p:txBody>
          <a:bodyPr/>
          <a:lstStyle/>
          <a:p>
            <a:fld id="{A5AEF524-62EC-C340-82A1-9F47B6C43E55}" type="slidenum">
              <a:rPr lang="en-US" smtClean="0"/>
              <a:t>6</a:t>
            </a:fld>
            <a:endParaRPr lang="en-US"/>
          </a:p>
        </p:txBody>
      </p:sp>
      <p:sp>
        <p:nvSpPr>
          <p:cNvPr id="5" name="Title 4">
            <a:extLst>
              <a:ext uri="{FF2B5EF4-FFF2-40B4-BE49-F238E27FC236}">
                <a16:creationId xmlns:a16="http://schemas.microsoft.com/office/drawing/2014/main" id="{BBB040A0-89B3-96D7-0C9A-6DC34B2F26F7}"/>
              </a:ext>
            </a:extLst>
          </p:cNvPr>
          <p:cNvSpPr>
            <a:spLocks noGrp="1"/>
          </p:cNvSpPr>
          <p:nvPr>
            <p:ph type="title"/>
          </p:nvPr>
        </p:nvSpPr>
        <p:spPr/>
        <p:txBody>
          <a:bodyPr/>
          <a:lstStyle/>
          <a:p>
            <a:r>
              <a:rPr lang="en-US"/>
              <a:t>New Project Description</a:t>
            </a:r>
          </a:p>
        </p:txBody>
      </p:sp>
      <p:pic>
        <p:nvPicPr>
          <p:cNvPr id="14" name="Picture 13" descr="A astronaut in space suit&#10;&#10;Description automatically generated">
            <a:extLst>
              <a:ext uri="{FF2B5EF4-FFF2-40B4-BE49-F238E27FC236}">
                <a16:creationId xmlns:a16="http://schemas.microsoft.com/office/drawing/2014/main" id="{38DB9001-C77E-CDAB-18CB-35149DB73F9D}"/>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2816" b="6915"/>
          <a:stretch/>
        </p:blipFill>
        <p:spPr>
          <a:xfrm>
            <a:off x="8742778" y="1825625"/>
            <a:ext cx="2873828" cy="3898614"/>
          </a:xfrm>
          <a:prstGeom prst="rect">
            <a:avLst/>
          </a:prstGeom>
        </p:spPr>
      </p:pic>
    </p:spTree>
    <p:extLst>
      <p:ext uri="{BB962C8B-B14F-4D97-AF65-F5344CB8AC3E}">
        <p14:creationId xmlns:p14="http://schemas.microsoft.com/office/powerpoint/2010/main" val="3822734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9030B46-EF06-4BFC-7766-7176747B70FD}"/>
              </a:ext>
            </a:extLst>
          </p:cNvPr>
          <p:cNvSpPr>
            <a:spLocks noGrp="1"/>
          </p:cNvSpPr>
          <p:nvPr>
            <p:ph type="ftr" sz="quarter" idx="11"/>
          </p:nvPr>
        </p:nvSpPr>
        <p:spPr/>
        <p:txBody>
          <a:bodyPr/>
          <a:lstStyle/>
          <a:p>
            <a:r>
              <a:rPr lang="en-US"/>
              <a:t>Dallas Toth</a:t>
            </a:r>
          </a:p>
        </p:txBody>
      </p:sp>
      <p:sp>
        <p:nvSpPr>
          <p:cNvPr id="4" name="Slide Number Placeholder 3">
            <a:extLst>
              <a:ext uri="{FF2B5EF4-FFF2-40B4-BE49-F238E27FC236}">
                <a16:creationId xmlns:a16="http://schemas.microsoft.com/office/drawing/2014/main" id="{872CE00F-038F-06A5-714B-BF0DA37B85B1}"/>
              </a:ext>
            </a:extLst>
          </p:cNvPr>
          <p:cNvSpPr>
            <a:spLocks noGrp="1"/>
          </p:cNvSpPr>
          <p:nvPr>
            <p:ph type="sldNum" sz="quarter" idx="12"/>
          </p:nvPr>
        </p:nvSpPr>
        <p:spPr/>
        <p:txBody>
          <a:bodyPr/>
          <a:lstStyle/>
          <a:p>
            <a:fld id="{A5AEF524-62EC-C340-82A1-9F47B6C43E55}" type="slidenum">
              <a:rPr lang="en-US" smtClean="0"/>
              <a:t>7</a:t>
            </a:fld>
            <a:endParaRPr lang="en-US"/>
          </a:p>
        </p:txBody>
      </p:sp>
      <p:sp>
        <p:nvSpPr>
          <p:cNvPr id="5" name="Title 4">
            <a:extLst>
              <a:ext uri="{FF2B5EF4-FFF2-40B4-BE49-F238E27FC236}">
                <a16:creationId xmlns:a16="http://schemas.microsoft.com/office/drawing/2014/main" id="{924A1F1C-4B89-4CE5-2355-A2B82DF4DD4F}"/>
              </a:ext>
            </a:extLst>
          </p:cNvPr>
          <p:cNvSpPr>
            <a:spLocks noGrp="1"/>
          </p:cNvSpPr>
          <p:nvPr>
            <p:ph type="title"/>
          </p:nvPr>
        </p:nvSpPr>
        <p:spPr/>
        <p:txBody>
          <a:bodyPr/>
          <a:lstStyle/>
          <a:p>
            <a:r>
              <a:rPr lang="en-US"/>
              <a:t>Functional Decomposition</a:t>
            </a:r>
          </a:p>
        </p:txBody>
      </p:sp>
      <p:pic>
        <p:nvPicPr>
          <p:cNvPr id="8" name="Content Placeholder 7" descr="A diagram of a system&#10;&#10;Description automatically generated">
            <a:extLst>
              <a:ext uri="{FF2B5EF4-FFF2-40B4-BE49-F238E27FC236}">
                <a16:creationId xmlns:a16="http://schemas.microsoft.com/office/drawing/2014/main" id="{7BD936BC-E9BA-903D-B85F-2D6AAB35541F}"/>
              </a:ext>
            </a:extLst>
          </p:cNvPr>
          <p:cNvPicPr>
            <a:picLocks noGrp="1" noChangeAspect="1"/>
          </p:cNvPicPr>
          <p:nvPr>
            <p:ph idx="1"/>
          </p:nvPr>
        </p:nvPicPr>
        <p:blipFill>
          <a:blip r:embed="rId2"/>
          <a:stretch>
            <a:fillRect/>
          </a:stretch>
        </p:blipFill>
        <p:spPr>
          <a:xfrm>
            <a:off x="779664" y="1744537"/>
            <a:ext cx="8363857" cy="3939134"/>
          </a:xfrm>
        </p:spPr>
      </p:pic>
    </p:spTree>
    <p:extLst>
      <p:ext uri="{BB962C8B-B14F-4D97-AF65-F5344CB8AC3E}">
        <p14:creationId xmlns:p14="http://schemas.microsoft.com/office/powerpoint/2010/main" val="3640869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table with white text&#10;&#10;Description automatically generated">
            <a:extLst>
              <a:ext uri="{FF2B5EF4-FFF2-40B4-BE49-F238E27FC236}">
                <a16:creationId xmlns:a16="http://schemas.microsoft.com/office/drawing/2014/main" id="{B1FF7958-B734-10FF-5005-75573B6A72A1}"/>
              </a:ext>
            </a:extLst>
          </p:cNvPr>
          <p:cNvPicPr>
            <a:picLocks noGrp="1" noChangeAspect="1"/>
          </p:cNvPicPr>
          <p:nvPr>
            <p:ph idx="1"/>
          </p:nvPr>
        </p:nvPicPr>
        <p:blipFill>
          <a:blip r:embed="rId2"/>
          <a:stretch>
            <a:fillRect/>
          </a:stretch>
        </p:blipFill>
        <p:spPr>
          <a:xfrm>
            <a:off x="3131179" y="936624"/>
            <a:ext cx="6179733" cy="4668960"/>
          </a:xfrm>
        </p:spPr>
      </p:pic>
      <p:sp>
        <p:nvSpPr>
          <p:cNvPr id="3" name="Footer Placeholder 2">
            <a:extLst>
              <a:ext uri="{FF2B5EF4-FFF2-40B4-BE49-F238E27FC236}">
                <a16:creationId xmlns:a16="http://schemas.microsoft.com/office/drawing/2014/main" id="{5F40A910-30DF-7F7F-C38E-927B36222D4B}"/>
              </a:ext>
            </a:extLst>
          </p:cNvPr>
          <p:cNvSpPr>
            <a:spLocks noGrp="1"/>
          </p:cNvSpPr>
          <p:nvPr>
            <p:ph type="ftr" sz="quarter" idx="11"/>
          </p:nvPr>
        </p:nvSpPr>
        <p:spPr/>
        <p:txBody>
          <a:bodyPr/>
          <a:lstStyle/>
          <a:p>
            <a:r>
              <a:rPr lang="en-US"/>
              <a:t>Dallas Toth</a:t>
            </a:r>
          </a:p>
        </p:txBody>
      </p:sp>
      <p:sp>
        <p:nvSpPr>
          <p:cNvPr id="4" name="Slide Number Placeholder 3">
            <a:extLst>
              <a:ext uri="{FF2B5EF4-FFF2-40B4-BE49-F238E27FC236}">
                <a16:creationId xmlns:a16="http://schemas.microsoft.com/office/drawing/2014/main" id="{D452D5DF-F26F-33C2-5BAF-0D4FF7AB059D}"/>
              </a:ext>
            </a:extLst>
          </p:cNvPr>
          <p:cNvSpPr>
            <a:spLocks noGrp="1"/>
          </p:cNvSpPr>
          <p:nvPr>
            <p:ph type="sldNum" sz="quarter" idx="12"/>
          </p:nvPr>
        </p:nvSpPr>
        <p:spPr/>
        <p:txBody>
          <a:bodyPr/>
          <a:lstStyle/>
          <a:p>
            <a:fld id="{A5AEF524-62EC-C340-82A1-9F47B6C43E55}" type="slidenum">
              <a:rPr lang="en-US" smtClean="0"/>
              <a:t>8</a:t>
            </a:fld>
            <a:endParaRPr lang="en-US"/>
          </a:p>
        </p:txBody>
      </p:sp>
      <p:sp>
        <p:nvSpPr>
          <p:cNvPr id="5" name="Title 4">
            <a:extLst>
              <a:ext uri="{FF2B5EF4-FFF2-40B4-BE49-F238E27FC236}">
                <a16:creationId xmlns:a16="http://schemas.microsoft.com/office/drawing/2014/main" id="{1DEB5C7B-C96E-23D3-967B-9BD13EA030E0}"/>
              </a:ext>
            </a:extLst>
          </p:cNvPr>
          <p:cNvSpPr>
            <a:spLocks noGrp="1"/>
          </p:cNvSpPr>
          <p:nvPr>
            <p:ph type="title"/>
          </p:nvPr>
        </p:nvSpPr>
        <p:spPr/>
        <p:txBody>
          <a:bodyPr/>
          <a:lstStyle/>
          <a:p>
            <a:r>
              <a:rPr lang="en-US"/>
              <a:t>Targets</a:t>
            </a:r>
          </a:p>
        </p:txBody>
      </p:sp>
      <p:pic>
        <p:nvPicPr>
          <p:cNvPr id="7" name="Picture 6" descr="target Vector Icon 353631 Vector Art at Vecteezy">
            <a:extLst>
              <a:ext uri="{FF2B5EF4-FFF2-40B4-BE49-F238E27FC236}">
                <a16:creationId xmlns:a16="http://schemas.microsoft.com/office/drawing/2014/main" id="{A0B004EF-C8A3-B70C-DE16-5830D5EDFB8E}"/>
              </a:ext>
            </a:extLst>
          </p:cNvPr>
          <p:cNvPicPr>
            <a:picLocks noChangeAspect="1"/>
          </p:cNvPicPr>
          <p:nvPr/>
        </p:nvPicPr>
        <p:blipFill>
          <a:blip r:embed="rId3"/>
          <a:stretch>
            <a:fillRect/>
          </a:stretch>
        </p:blipFill>
        <p:spPr>
          <a:xfrm>
            <a:off x="527537" y="1621693"/>
            <a:ext cx="2520466" cy="2510697"/>
          </a:xfrm>
          <a:prstGeom prst="rect">
            <a:avLst/>
          </a:prstGeom>
        </p:spPr>
      </p:pic>
      <p:sp>
        <p:nvSpPr>
          <p:cNvPr id="2" name="TextBox 1">
            <a:extLst>
              <a:ext uri="{FF2B5EF4-FFF2-40B4-BE49-F238E27FC236}">
                <a16:creationId xmlns:a16="http://schemas.microsoft.com/office/drawing/2014/main" id="{108C93EE-CE98-C896-6E02-090A3BC41C5A}"/>
              </a:ext>
            </a:extLst>
          </p:cNvPr>
          <p:cNvSpPr txBox="1"/>
          <p:nvPr/>
        </p:nvSpPr>
        <p:spPr>
          <a:xfrm>
            <a:off x="7958666" y="4720166"/>
            <a:ext cx="96837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Times New Roman"/>
                <a:ea typeface="Calibri"/>
                <a:cs typeface="Calibri"/>
              </a:rPr>
              <a:t>9600 baud</a:t>
            </a:r>
            <a:endParaRPr lang="en-US" dirty="0"/>
          </a:p>
        </p:txBody>
      </p:sp>
      <p:sp>
        <p:nvSpPr>
          <p:cNvPr id="8" name="Rectangle 7">
            <a:extLst>
              <a:ext uri="{FF2B5EF4-FFF2-40B4-BE49-F238E27FC236}">
                <a16:creationId xmlns:a16="http://schemas.microsoft.com/office/drawing/2014/main" id="{C82A9EB7-CC72-986D-0316-03B1ECF780D7}"/>
              </a:ext>
            </a:extLst>
          </p:cNvPr>
          <p:cNvSpPr/>
          <p:nvPr/>
        </p:nvSpPr>
        <p:spPr>
          <a:xfrm>
            <a:off x="8013793" y="3822792"/>
            <a:ext cx="830970" cy="18021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8</a:t>
            </a:r>
            <a:endParaRPr lang="en-US"/>
          </a:p>
        </p:txBody>
      </p:sp>
      <p:sp>
        <p:nvSpPr>
          <p:cNvPr id="9" name="TextBox 8">
            <a:extLst>
              <a:ext uri="{FF2B5EF4-FFF2-40B4-BE49-F238E27FC236}">
                <a16:creationId xmlns:a16="http://schemas.microsoft.com/office/drawing/2014/main" id="{8948703B-0462-0A0E-C3F6-C3DDED439F5F}"/>
              </a:ext>
            </a:extLst>
          </p:cNvPr>
          <p:cNvSpPr txBox="1"/>
          <p:nvPr/>
        </p:nvSpPr>
        <p:spPr>
          <a:xfrm>
            <a:off x="7941980" y="3780181"/>
            <a:ext cx="1029557"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Times New Roman"/>
                <a:ea typeface="Calibri"/>
                <a:cs typeface="Calibri"/>
              </a:rPr>
              <a:t>8 Gigabytes</a:t>
            </a:r>
          </a:p>
        </p:txBody>
      </p:sp>
      <p:sp>
        <p:nvSpPr>
          <p:cNvPr id="10" name="TextBox 9">
            <a:extLst>
              <a:ext uri="{FF2B5EF4-FFF2-40B4-BE49-F238E27FC236}">
                <a16:creationId xmlns:a16="http://schemas.microsoft.com/office/drawing/2014/main" id="{E09428E8-A0A1-CAE0-DB9A-6C8534EC219A}"/>
              </a:ext>
            </a:extLst>
          </p:cNvPr>
          <p:cNvSpPr txBox="1"/>
          <p:nvPr/>
        </p:nvSpPr>
        <p:spPr>
          <a:xfrm>
            <a:off x="8016875" y="3714750"/>
            <a:ext cx="920750" cy="3492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3393390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4A0F6-6E4A-F2BB-D9F4-C22540D2EEFE}"/>
              </a:ext>
            </a:extLst>
          </p:cNvPr>
          <p:cNvSpPr>
            <a:spLocks noGrp="1"/>
          </p:cNvSpPr>
          <p:nvPr>
            <p:ph type="title"/>
          </p:nvPr>
        </p:nvSpPr>
        <p:spPr/>
        <p:txBody>
          <a:bodyPr/>
          <a:lstStyle/>
          <a:p>
            <a:r>
              <a:rPr lang="en-US"/>
              <a:t>Concept Generation and Selection</a:t>
            </a:r>
          </a:p>
        </p:txBody>
      </p:sp>
      <p:sp>
        <p:nvSpPr>
          <p:cNvPr id="3" name="Text Placeholder 2">
            <a:extLst>
              <a:ext uri="{FF2B5EF4-FFF2-40B4-BE49-F238E27FC236}">
                <a16:creationId xmlns:a16="http://schemas.microsoft.com/office/drawing/2014/main" id="{32FB29AA-9965-5886-C27A-8DC303125628}"/>
              </a:ext>
            </a:extLst>
          </p:cNvPr>
          <p:cNvSpPr>
            <a:spLocks noGrp="1"/>
          </p:cNvSpPr>
          <p:nvPr>
            <p:ph type="body" idx="1"/>
          </p:nvPr>
        </p:nvSpPr>
        <p:spPr/>
        <p:txBody>
          <a:bodyPr/>
          <a:lstStyle/>
          <a:p>
            <a:endParaRPr lang="en-US"/>
          </a:p>
        </p:txBody>
      </p:sp>
      <p:sp>
        <p:nvSpPr>
          <p:cNvPr id="4" name="Footer Placeholder 3">
            <a:extLst>
              <a:ext uri="{FF2B5EF4-FFF2-40B4-BE49-F238E27FC236}">
                <a16:creationId xmlns:a16="http://schemas.microsoft.com/office/drawing/2014/main" id="{386C0403-FCCA-5514-92DE-1DBD6E9D8C84}"/>
              </a:ext>
            </a:extLst>
          </p:cNvPr>
          <p:cNvSpPr>
            <a:spLocks noGrp="1"/>
          </p:cNvSpPr>
          <p:nvPr>
            <p:ph type="ftr" sz="quarter" idx="11"/>
          </p:nvPr>
        </p:nvSpPr>
        <p:spPr/>
        <p:txBody>
          <a:bodyPr/>
          <a:lstStyle/>
          <a:p>
            <a:r>
              <a:rPr lang="en-US"/>
              <a:t>Landon Hicks</a:t>
            </a:r>
          </a:p>
        </p:txBody>
      </p:sp>
      <p:sp>
        <p:nvSpPr>
          <p:cNvPr id="5" name="Slide Number Placeholder 4">
            <a:extLst>
              <a:ext uri="{FF2B5EF4-FFF2-40B4-BE49-F238E27FC236}">
                <a16:creationId xmlns:a16="http://schemas.microsoft.com/office/drawing/2014/main" id="{5F08858A-554A-3CE0-FAFD-5FFB87A4A6D7}"/>
              </a:ext>
            </a:extLst>
          </p:cNvPr>
          <p:cNvSpPr>
            <a:spLocks noGrp="1"/>
          </p:cNvSpPr>
          <p:nvPr>
            <p:ph type="sldNum" sz="quarter" idx="12"/>
          </p:nvPr>
        </p:nvSpPr>
        <p:spPr/>
        <p:txBody>
          <a:bodyPr/>
          <a:lstStyle/>
          <a:p>
            <a:fld id="{A5AEF524-62EC-C340-82A1-9F47B6C43E55}" type="slidenum">
              <a:rPr lang="en-US" smtClean="0"/>
              <a:t>9</a:t>
            </a:fld>
            <a:endParaRPr lang="en-US"/>
          </a:p>
        </p:txBody>
      </p:sp>
    </p:spTree>
    <p:extLst>
      <p:ext uri="{BB962C8B-B14F-4D97-AF65-F5344CB8AC3E}">
        <p14:creationId xmlns:p14="http://schemas.microsoft.com/office/powerpoint/2010/main" val="1152919042"/>
      </p:ext>
    </p:extLst>
  </p:cSld>
  <p:clrMapOvr>
    <a:masterClrMapping/>
  </p:clrMapOvr>
</p:sld>
</file>

<file path=ppt/theme/theme1.xml><?xml version="1.0" encoding="utf-8"?>
<a:theme xmlns:a="http://schemas.openxmlformats.org/drawingml/2006/main" name="Garnet with Logo">
  <a:themeElements>
    <a:clrScheme name="College of Engineering Colors">
      <a:dk1>
        <a:sysClr val="windowText" lastClr="000000"/>
      </a:dk1>
      <a:lt1>
        <a:sysClr val="window" lastClr="FFFFFF"/>
      </a:lt1>
      <a:dk2>
        <a:srgbClr val="782F40"/>
      </a:dk2>
      <a:lt2>
        <a:srgbClr val="EE7624"/>
      </a:lt2>
      <a:accent1>
        <a:srgbClr val="003B6F"/>
      </a:accent1>
      <a:accent2>
        <a:srgbClr val="CE0058"/>
      </a:accent2>
      <a:accent3>
        <a:srgbClr val="48929B"/>
      </a:accent3>
      <a:accent4>
        <a:srgbClr val="FBEC5D"/>
      </a:accent4>
      <a:accent5>
        <a:srgbClr val="682860"/>
      </a:accent5>
      <a:accent6>
        <a:srgbClr val="40E0D0"/>
      </a:accent6>
      <a:hlink>
        <a:srgbClr val="0563C1"/>
      </a:hlink>
      <a:folHlink>
        <a:srgbClr val="979797"/>
      </a:folHlink>
    </a:clrScheme>
    <a:fontScheme name="College of Engineering">
      <a:majorFont>
        <a:latin typeface="Arial Black"/>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lnDef>
      <a:spPr>
        <a:ln w="38100"/>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CoE Template  -  Read-Only" id="{7B7E9424-F46B-4F19-AD1B-6712256A0D7E}" vid="{51B4F056-0B62-4A14-AE22-586CC0792F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1d5af2a6-7674-4fe3-81c4-4fd2582c87c7">
      <Terms xmlns="http://schemas.microsoft.com/office/infopath/2007/PartnerControls"/>
    </lcf76f155ced4ddcb4097134ff3c332f>
    <TaxCatchAll xmlns="2be3124e-c586-4d46-af67-9d1b408b0ee9"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4E27F95C26CED41876764786B537B38" ma:contentTypeVersion="10" ma:contentTypeDescription="Create a new document." ma:contentTypeScope="" ma:versionID="bdae6777563b3b59eff5353cd32fa1b5">
  <xsd:schema xmlns:xsd="http://www.w3.org/2001/XMLSchema" xmlns:xs="http://www.w3.org/2001/XMLSchema" xmlns:p="http://schemas.microsoft.com/office/2006/metadata/properties" xmlns:ns2="1d5af2a6-7674-4fe3-81c4-4fd2582c87c7" xmlns:ns3="2be3124e-c586-4d46-af67-9d1b408b0ee9" targetNamespace="http://schemas.microsoft.com/office/2006/metadata/properties" ma:root="true" ma:fieldsID="ae2ff85b684a182c95c7c35a2ef329f6" ns2:_="" ns3:_="">
    <xsd:import namespace="1d5af2a6-7674-4fe3-81c4-4fd2582c87c7"/>
    <xsd:import namespace="2be3124e-c586-4d46-af67-9d1b408b0ee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d5af2a6-7674-4fe3-81c4-4fd2582c87c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443b83bf-5a34-45d0-bf74-ccf9241540c7"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be3124e-c586-4d46-af67-9d1b408b0ee9"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d701f8a2-9750-4476-b8b6-6603f325645c}" ma:internalName="TaxCatchAll" ma:showField="CatchAllData" ma:web="2be3124e-c586-4d46-af67-9d1b408b0ee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8555544-C8E2-4DA3-A2EF-CC556CE8DC7E}">
  <ds:schemaRefs>
    <ds:schemaRef ds:uri="1d5af2a6-7674-4fe3-81c4-4fd2582c87c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6409C944-1085-4E2D-9C91-1F9D4A6A5660}">
  <ds:schemaRefs>
    <ds:schemaRef ds:uri="http://schemas.microsoft.com/sharepoint/v3/contenttype/forms"/>
  </ds:schemaRefs>
</ds:datastoreItem>
</file>

<file path=customXml/itemProps3.xml><?xml version="1.0" encoding="utf-8"?>
<ds:datastoreItem xmlns:ds="http://schemas.openxmlformats.org/officeDocument/2006/customXml" ds:itemID="{E830FEFA-13B6-478B-8E47-3374CD456BE1}"/>
</file>

<file path=docProps/app.xml><?xml version="1.0" encoding="utf-8"?>
<Properties xmlns="http://schemas.openxmlformats.org/officeDocument/2006/extended-properties" xmlns:vt="http://schemas.openxmlformats.org/officeDocument/2006/docPropsVTypes">
  <Template>CoE Template</Template>
  <Application>Microsoft Office PowerPoint</Application>
  <PresentationFormat>Widescreen</PresentationFormat>
  <Slides>35</Slides>
  <Notes>6</Notes>
  <HiddenSlides>14</HiddenSlide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Garnet with Logo</vt:lpstr>
      <vt:lpstr>Multi-Axial Angular Sensor Design</vt:lpstr>
      <vt:lpstr>Table of Contents</vt:lpstr>
      <vt:lpstr>Team Introductions</vt:lpstr>
      <vt:lpstr>Sponsor and Advisors</vt:lpstr>
      <vt:lpstr>Original Project Description</vt:lpstr>
      <vt:lpstr>New Project Description</vt:lpstr>
      <vt:lpstr>Functional Decomposition</vt:lpstr>
      <vt:lpstr>Targets</vt:lpstr>
      <vt:lpstr>Concept Generation and Selection</vt:lpstr>
      <vt:lpstr>Concept Generation</vt:lpstr>
      <vt:lpstr>Concept Selection</vt:lpstr>
      <vt:lpstr>Concept Selection</vt:lpstr>
      <vt:lpstr>Concept Selection</vt:lpstr>
      <vt:lpstr>Concept Selection</vt:lpstr>
      <vt:lpstr>Selected Design</vt:lpstr>
      <vt:lpstr>Selected Design</vt:lpstr>
      <vt:lpstr>Bill of Materials</vt:lpstr>
      <vt:lpstr>Next Steps</vt:lpstr>
      <vt:lpstr>Backup Slides</vt:lpstr>
      <vt:lpstr>PowerPoint Presentation</vt:lpstr>
      <vt:lpstr>Slide Headline</vt:lpstr>
      <vt:lpstr>Slide Headline</vt:lpstr>
      <vt:lpstr>Slide Headline</vt:lpstr>
      <vt:lpstr>Slide Headline</vt:lpstr>
      <vt:lpstr>PowerPoint Presentation</vt:lpstr>
      <vt:lpstr>College of Engineering Color Palette</vt:lpstr>
      <vt:lpstr>Accent Color Palette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Jerris Hooker</dc:creator>
  <cp:revision>14</cp:revision>
  <dcterms:created xsi:type="dcterms:W3CDTF">2023-10-12T14:12:52Z</dcterms:created>
  <dcterms:modified xsi:type="dcterms:W3CDTF">2023-12-08T17:50:40Z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0x01010044E27F95C26CED41876764786B537B38</vt:lpwstr>
  </property>
</Properties>
</file>

<file path=docProps/thumbnail.jpeg>
</file>